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0"/>
  </p:notesMasterIdLst>
  <p:handoutMasterIdLst>
    <p:handoutMasterId r:id="rId11"/>
  </p:handoutMasterIdLst>
  <p:sldIdLst>
    <p:sldId id="256" r:id="rId2"/>
    <p:sldId id="266" r:id="rId3"/>
    <p:sldId id="292" r:id="rId4"/>
    <p:sldId id="291" r:id="rId5"/>
    <p:sldId id="297" r:id="rId6"/>
    <p:sldId id="301" r:id="rId7"/>
    <p:sldId id="303" r:id="rId8"/>
    <p:sldId id="294" r:id="rId9"/>
  </p:sldIdLst>
  <p:sldSz cx="9144000" cy="6858000" type="screen4x3"/>
  <p:notesSz cx="6797675" cy="9872663"/>
  <p:defaultTextStyle>
    <a:defPPr>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10">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or" initials="A"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9EDF4"/>
    <a:srgbClr val="D0D8E8"/>
    <a:srgbClr val="01646A"/>
    <a:srgbClr val="003300"/>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74" autoAdjust="0"/>
    <p:restoredTop sz="77224" autoAdjust="0"/>
  </p:normalViewPr>
  <p:slideViewPr>
    <p:cSldViewPr>
      <p:cViewPr>
        <p:scale>
          <a:sx n="75" d="100"/>
          <a:sy n="75" d="100"/>
        </p:scale>
        <p:origin x="-1236" y="-3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latinLnBrk="0">
              <a:defRPr lang="es-ES" sz="1200"/>
            </a:lvl1pPr>
          </a:lstStyle>
          <a:p>
            <a:endParaRPr lang="es-ES" dirty="0"/>
          </a:p>
        </p:txBody>
      </p:sp>
      <p:sp>
        <p:nvSpPr>
          <p:cNvPr id="3" name="Date Placeholder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latinLnBrk="0">
              <a:defRPr lang="es-ES" sz="1200"/>
            </a:lvl1pPr>
          </a:lstStyle>
          <a:p>
            <a:fld id="{D83FDC75-7F73-4A4A-A77C-09AADF00E0EA}" type="datetimeFigureOut">
              <a:rPr lang="es-ES" smtClean="0"/>
              <a:pPr/>
              <a:t>06/06/2017</a:t>
            </a:fld>
            <a:endParaRPr lang="es-ES" dirty="0"/>
          </a:p>
        </p:txBody>
      </p:sp>
      <p:sp>
        <p:nvSpPr>
          <p:cNvPr id="4" name="Footer Placeholder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latinLnBrk="0">
              <a:defRPr lang="es-ES" sz="1200"/>
            </a:lvl1pPr>
          </a:lstStyle>
          <a:p>
            <a:endParaRPr lang="es-ES" dirty="0"/>
          </a:p>
        </p:txBody>
      </p:sp>
      <p:sp>
        <p:nvSpPr>
          <p:cNvPr id="5" name="Slide Number Placeholder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latinLnBrk="0">
              <a:defRPr lang="es-ES" sz="1200"/>
            </a:lvl1pPr>
          </a:lstStyle>
          <a:p>
            <a:fld id="{459226BF-1F13-42D3-80DC-373E7ADD1EBC}" type="slidenum">
              <a:rPr lang="es-ES" smtClean="0"/>
              <a:pPr/>
              <a:t>‹Nº›</a:t>
            </a:fld>
            <a:endParaRPr lang="es-ES" dirty="0"/>
          </a:p>
        </p:txBody>
      </p:sp>
    </p:spTree>
    <p:extLst>
      <p:ext uri="{BB962C8B-B14F-4D97-AF65-F5344CB8AC3E}">
        <p14:creationId xmlns:p14="http://schemas.microsoft.com/office/powerpoint/2010/main" val="21224305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latinLnBrk="0">
              <a:defRPr lang="es-ES" sz="1200"/>
            </a:lvl1pPr>
          </a:lstStyle>
          <a:p>
            <a:endParaRPr lang="es-ES"/>
          </a:p>
        </p:txBody>
      </p:sp>
      <p:sp>
        <p:nvSpPr>
          <p:cNvPr id="3" name="Date Placeholder 2"/>
          <p:cNvSpPr>
            <a:spLocks noGrp="1"/>
          </p:cNvSpPr>
          <p:nvPr>
            <p:ph type="dt" idx="1"/>
          </p:nvPr>
        </p:nvSpPr>
        <p:spPr>
          <a:xfrm>
            <a:off x="3850443" y="0"/>
            <a:ext cx="2945659" cy="493633"/>
          </a:xfrm>
          <a:prstGeom prst="rect">
            <a:avLst/>
          </a:prstGeom>
        </p:spPr>
        <p:txBody>
          <a:bodyPr vert="horz" lIns="91440" tIns="45720" rIns="91440" bIns="45720" rtlCol="0"/>
          <a:lstStyle>
            <a:lvl1pPr algn="r" latinLnBrk="0">
              <a:defRPr lang="es-ES" sz="1200"/>
            </a:lvl1pPr>
          </a:lstStyle>
          <a:p>
            <a:fld id="{48AEF76B-3757-4A0B-AF93-28494465C1DD}" type="datetimeFigureOut">
              <a:pPr/>
              <a:t>6/6/2017</a:t>
            </a:fld>
            <a:endParaRPr lang="es-ES"/>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latinLnBrk="0">
              <a:defRPr lang="es-ES" sz="1200"/>
            </a:lvl1pPr>
          </a:lstStyle>
          <a:p>
            <a:endParaRPr lang="es-ES"/>
          </a:p>
        </p:txBody>
      </p:sp>
      <p:sp>
        <p:nvSpPr>
          <p:cNvPr id="7" name="Slide Number Placehold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latinLnBrk="0">
              <a:defRPr lang="es-ES" sz="1200"/>
            </a:lvl1pPr>
          </a:lstStyle>
          <a:p>
            <a:fld id="{75693FD4-8F83-4EF7-AC3F-0DC0388986B0}" type="slidenum">
              <a:pPr/>
              <a:t>‹Nº›</a:t>
            </a:fld>
            <a:endParaRPr lang="es-ES"/>
          </a:p>
        </p:txBody>
      </p:sp>
    </p:spTree>
    <p:extLst>
      <p:ext uri="{BB962C8B-B14F-4D97-AF65-F5344CB8AC3E}">
        <p14:creationId xmlns:p14="http://schemas.microsoft.com/office/powerpoint/2010/main" val="455429568"/>
      </p:ext>
    </p:extLst>
  </p:cSld>
  <p:clrMap bg1="lt1" tx1="dk1" bg2="lt2" tx2="dk2" accent1="accent1" accent2="accent2" accent3="accent3" accent4="accent4" accent5="accent5" accent6="accent6" hlink="hlink" folHlink="folHlink"/>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dirty="0" smtClean="0"/>
              <a:t>Esta plantilla se puede usar como archivo de inicio para presentar materiales educativos en un entorno de grupo.</a:t>
            </a:r>
          </a:p>
          <a:p>
            <a:endParaRPr lang="es-ES" dirty="0" smtClean="0"/>
          </a:p>
          <a:p>
            <a:pPr lvl="0"/>
            <a:r>
              <a:rPr lang="es-ES" sz="1200" b="1" dirty="0" smtClean="0"/>
              <a:t>Secciones</a:t>
            </a:r>
            <a:endParaRPr lang="es-ES" sz="1200" b="0" dirty="0" smtClean="0"/>
          </a:p>
          <a:p>
            <a:pPr lvl="0"/>
            <a:r>
              <a:rPr lang="es-ES" sz="1200" b="0" dirty="0" smtClean="0"/>
              <a:t>Para agregar secciones, haga clic con el botón secundario del mouse en una diapositiva.</a:t>
            </a:r>
            <a:r>
              <a:rPr lang="es-ES" sz="1200" b="0" baseline="0" dirty="0" smtClean="0"/>
              <a:t> Las secciones pueden ayudarle a organizar las diapositivas o a facilitar la colaboración entre varios autores.</a:t>
            </a:r>
            <a:endParaRPr lang="es-ES" sz="1200" b="0" dirty="0" smtClean="0"/>
          </a:p>
          <a:p>
            <a:pPr lvl="0"/>
            <a:endParaRPr lang="es-ES" sz="1200" b="1" dirty="0" smtClean="0"/>
          </a:p>
          <a:p>
            <a:pPr lvl="0"/>
            <a:r>
              <a:rPr lang="es-ES" sz="1200" b="1" dirty="0" smtClean="0"/>
              <a:t>Notas</a:t>
            </a:r>
          </a:p>
          <a:p>
            <a:pPr lvl="0"/>
            <a:r>
              <a:rPr lang="es-ES" sz="1200" dirty="0" smtClean="0"/>
              <a:t>Use la sección Notas para las notas de entrega o para proporcionar detalles adicionales al público.</a:t>
            </a:r>
            <a:r>
              <a:rPr lang="es-ES" sz="1200" baseline="0" dirty="0" smtClean="0"/>
              <a:t> Vea las notas en la vista Presentación durante la presentación. </a:t>
            </a:r>
          </a:p>
          <a:p>
            <a:pPr lvl="0">
              <a:buFontTx/>
              <a:buNone/>
            </a:pPr>
            <a:r>
              <a:rPr lang="es-ES" sz="1200" dirty="0" smtClean="0"/>
              <a:t>Tenga en cuenta el tamaño de la fuente (es importante para la accesibilidad, visibilidad, grabación en vídeo y producción en línea)</a:t>
            </a:r>
          </a:p>
          <a:p>
            <a:pPr lvl="0"/>
            <a:endParaRPr lang="es-ES" sz="1200" dirty="0" smtClean="0"/>
          </a:p>
          <a:p>
            <a:pPr lvl="0">
              <a:buFontTx/>
              <a:buNone/>
            </a:pPr>
            <a:r>
              <a:rPr lang="es-ES" sz="1200" b="1" dirty="0" smtClean="0"/>
              <a:t>Colores coordinados </a:t>
            </a:r>
          </a:p>
          <a:p>
            <a:pPr lvl="0">
              <a:buFontTx/>
              <a:buNone/>
            </a:pPr>
            <a:r>
              <a:rPr lang="es-ES" sz="1200" dirty="0" smtClean="0"/>
              <a:t>Preste especial atención a los gráficos, diagramas y cuadros de texto.</a:t>
            </a:r>
            <a:r>
              <a:rPr lang="es-ES" sz="1200" baseline="0" dirty="0" smtClean="0"/>
              <a:t> </a:t>
            </a:r>
            <a:endParaRPr lang="es-ES" sz="1200" dirty="0" smtClean="0"/>
          </a:p>
          <a:p>
            <a:pPr lvl="0"/>
            <a:r>
              <a:rPr lang="es-ES" sz="1200" dirty="0" smtClean="0"/>
              <a:t>Tenga en cuenta que los asistentes imprimirán en blanco y negro o </a:t>
            </a:r>
            <a:r>
              <a:rPr lang="es-ES" sz="1200" dirty="0" err="1" smtClean="0"/>
              <a:t>escala de grises</a:t>
            </a:r>
            <a:r>
              <a:rPr lang="es-ES" sz="1200" dirty="0" smtClean="0"/>
              <a:t>. Ejecute una prueba de impresión para asegurarse de que los colores son los correctos cuando se imprime en blanco y negro puros y </a:t>
            </a:r>
            <a:r>
              <a:rPr lang="es-ES" sz="1200" dirty="0" err="1" smtClean="0"/>
              <a:t>escala de grises</a:t>
            </a:r>
            <a:r>
              <a:rPr lang="es-ES" sz="1200" dirty="0" smtClean="0"/>
              <a:t>.</a:t>
            </a:r>
          </a:p>
          <a:p>
            <a:pPr lvl="0">
              <a:buFontTx/>
              <a:buNone/>
            </a:pPr>
            <a:endParaRPr lang="es-ES" sz="1200" dirty="0" smtClean="0"/>
          </a:p>
          <a:p>
            <a:pPr lvl="0">
              <a:buFontTx/>
              <a:buNone/>
            </a:pPr>
            <a:r>
              <a:rPr lang="es-ES" sz="1200" b="1" dirty="0" smtClean="0"/>
              <a:t>Gráficos y tablas</a:t>
            </a:r>
          </a:p>
          <a:p>
            <a:pPr lvl="0"/>
            <a:r>
              <a:rPr lang="es-ES" sz="1200" dirty="0" smtClean="0"/>
              <a:t>En breve: si es posible, use colores y estilos uniformes y que no distraigan.</a:t>
            </a:r>
          </a:p>
          <a:p>
            <a:pPr lvl="0"/>
            <a:r>
              <a:rPr lang="es-ES" sz="1200" dirty="0" smtClean="0"/>
              <a:t>Etiquete todos los gráficos y tablas.</a:t>
            </a:r>
          </a:p>
          <a:p>
            <a:endParaRPr lang="es-ES" dirty="0" smtClean="0"/>
          </a:p>
          <a:p>
            <a:endParaRPr lang="es-ES" dirty="0" smtClean="0"/>
          </a:p>
          <a:p>
            <a:endParaRPr lang="es-ES" dirty="0"/>
          </a:p>
        </p:txBody>
      </p:sp>
      <p:sp>
        <p:nvSpPr>
          <p:cNvPr id="4" name="Slide Number Placeholder 3"/>
          <p:cNvSpPr>
            <a:spLocks noGrp="1"/>
          </p:cNvSpPr>
          <p:nvPr>
            <p:ph type="sldNum" sz="quarter" idx="10"/>
          </p:nvPr>
        </p:nvSpPr>
        <p:spPr/>
        <p:txBody>
          <a:bodyPr/>
          <a:lstStyle/>
          <a:p>
            <a:fld id="{EC6EAC7D-5A89-47C2-8ABA-56C9C2DEF7A4}" type="slidenum">
              <a:rPr lang="es-ES" smtClean="0"/>
              <a:pPr/>
              <a:t>1</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3</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4</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5</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6</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7</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sz="1200" dirty="0" smtClean="0"/>
              <a:t>Ésta es otra opción</a:t>
            </a:r>
            <a:r>
              <a:rPr lang="es-ES" sz="1200" baseline="0" dirty="0" smtClean="0"/>
              <a:t> para una diapositiva Información general que usa transiciones.</a:t>
            </a:r>
            <a:endParaRPr lang="es-ES" sz="1200" dirty="0" smtClean="0"/>
          </a:p>
          <a:p>
            <a:endParaRPr lang="es-ES" dirty="0"/>
          </a:p>
        </p:txBody>
      </p:sp>
      <p:sp>
        <p:nvSpPr>
          <p:cNvPr id="4" name="Slide Number Placeholder 3"/>
          <p:cNvSpPr>
            <a:spLocks noGrp="1"/>
          </p:cNvSpPr>
          <p:nvPr>
            <p:ph type="sldNum" sz="quarter" idx="10"/>
          </p:nvPr>
        </p:nvSpPr>
        <p:spPr/>
        <p:txBody>
          <a:bodyPr/>
          <a:lstStyle/>
          <a:p>
            <a:fld id="{75693FD4-8F83-4EF7-AC3F-0DC0388986B0}" type="slidenum">
              <a:rPr lang="es-ES" smtClean="0"/>
              <a:pPr/>
              <a:t>8</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590800" y="2286000"/>
            <a:ext cx="6180224" cy="1470025"/>
          </a:xfrm>
        </p:spPr>
        <p:txBody>
          <a:bodyPr anchor="t"/>
          <a:lstStyle>
            <a:lvl1pPr algn="r" eaLnBrk="1" latinLnBrk="0" hangingPunct="1">
              <a:defRPr kumimoji="0" lang="es-ES" b="1" cap="small" baseline="0">
                <a:solidFill>
                  <a:srgbClr val="003300"/>
                </a:solidFill>
              </a:defRPr>
            </a:lvl1pPr>
          </a:lstStyle>
          <a:p>
            <a:r>
              <a:rPr kumimoji="0" lang="es-ES"/>
              <a:t>Haga clic para modificar el estilo de título del patrón</a:t>
            </a:r>
          </a:p>
        </p:txBody>
      </p:sp>
      <p:sp>
        <p:nvSpPr>
          <p:cNvPr id="3" name="Subtitle 2"/>
          <p:cNvSpPr>
            <a:spLocks noGrp="1"/>
          </p:cNvSpPr>
          <p:nvPr>
            <p:ph type="subTitle" idx="1"/>
          </p:nvPr>
        </p:nvSpPr>
        <p:spPr>
          <a:xfrm>
            <a:off x="3962400" y="4038600"/>
            <a:ext cx="4772528" cy="990600"/>
          </a:xfrm>
        </p:spPr>
        <p:txBody>
          <a:bodyPr>
            <a:normAutofit/>
          </a:bodyPr>
          <a:lstStyle>
            <a:lvl1pPr marL="0" indent="0" algn="r" eaLnBrk="1" latinLnBrk="0" hangingPunct="1">
              <a:buNone/>
              <a:defRPr kumimoji="0" lang="es-ES" sz="2000" b="0">
                <a:solidFill>
                  <a:schemeClr val="tx1"/>
                </a:solidFill>
                <a:latin typeface="Georgia" pitchFamily="18" charset="0"/>
              </a:defRPr>
            </a:lvl1pPr>
            <a:lvl2pPr marL="457200" indent="0" algn="ctr" eaLnBrk="1" latinLnBrk="0" hangingPunct="1">
              <a:buNone/>
              <a:defRPr kumimoji="0" lang="es-ES">
                <a:solidFill>
                  <a:schemeClr val="tx1">
                    <a:tint val="75000"/>
                  </a:schemeClr>
                </a:solidFill>
              </a:defRPr>
            </a:lvl2pPr>
            <a:lvl3pPr marL="914400" indent="0" algn="ctr" eaLnBrk="1" latinLnBrk="0" hangingPunct="1">
              <a:buNone/>
              <a:defRPr kumimoji="0" lang="es-ES">
                <a:solidFill>
                  <a:schemeClr val="tx1">
                    <a:tint val="75000"/>
                  </a:schemeClr>
                </a:solidFill>
              </a:defRPr>
            </a:lvl3pPr>
            <a:lvl4pPr marL="1371600" indent="0" algn="ctr" eaLnBrk="1" latinLnBrk="0" hangingPunct="1">
              <a:buNone/>
              <a:defRPr kumimoji="0" lang="es-ES">
                <a:solidFill>
                  <a:schemeClr val="tx1">
                    <a:tint val="75000"/>
                  </a:schemeClr>
                </a:solidFill>
              </a:defRPr>
            </a:lvl4pPr>
            <a:lvl5pPr marL="1828800" indent="0" algn="ctr" eaLnBrk="1" latinLnBrk="0" hangingPunct="1">
              <a:buNone/>
              <a:defRPr kumimoji="0" lang="es-ES">
                <a:solidFill>
                  <a:schemeClr val="tx1">
                    <a:tint val="75000"/>
                  </a:schemeClr>
                </a:solidFill>
              </a:defRPr>
            </a:lvl5pPr>
            <a:lvl6pPr marL="2286000" indent="0" algn="ctr" eaLnBrk="1" latinLnBrk="0" hangingPunct="1">
              <a:buNone/>
              <a:defRPr kumimoji="0" lang="es-ES">
                <a:solidFill>
                  <a:schemeClr val="tx1">
                    <a:tint val="75000"/>
                  </a:schemeClr>
                </a:solidFill>
              </a:defRPr>
            </a:lvl6pPr>
            <a:lvl7pPr marL="2743200" indent="0" algn="ctr" eaLnBrk="1" latinLnBrk="0" hangingPunct="1">
              <a:buNone/>
              <a:defRPr kumimoji="0" lang="es-ES">
                <a:solidFill>
                  <a:schemeClr val="tx1">
                    <a:tint val="75000"/>
                  </a:schemeClr>
                </a:solidFill>
              </a:defRPr>
            </a:lvl7pPr>
            <a:lvl8pPr marL="3200400" indent="0" algn="ctr" eaLnBrk="1" latinLnBrk="0" hangingPunct="1">
              <a:buNone/>
              <a:defRPr kumimoji="0" lang="es-ES">
                <a:solidFill>
                  <a:schemeClr val="tx1">
                    <a:tint val="75000"/>
                  </a:schemeClr>
                </a:solidFill>
              </a:defRPr>
            </a:lvl8pPr>
            <a:lvl9pPr marL="3657600" indent="0" algn="ctr" eaLnBrk="1" latinLnBrk="0" hangingPunct="1">
              <a:buNone/>
              <a:defRPr kumimoji="0" lang="es-ES">
                <a:solidFill>
                  <a:schemeClr val="tx1">
                    <a:tint val="75000"/>
                  </a:schemeClr>
                </a:solidFill>
              </a:defRPr>
            </a:lvl9pPr>
          </a:lstStyle>
          <a:p>
            <a:pPr eaLnBrk="1" latinLnBrk="0" hangingPunct="1"/>
            <a:r>
              <a:rPr lang="es-ES" smtClean="0"/>
              <a:t>Haga clic para modificar el estilo de subtítulo del patrón</a:t>
            </a:r>
            <a:endParaRPr/>
          </a:p>
        </p:txBody>
      </p:sp>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eaLnBrk="1" latinLnBrk="0" hangingPunct="1">
              <a:buNone/>
              <a:defRPr kumimoji="0" lang="es-ES" sz="2000" baseline="0"/>
            </a:lvl1pPr>
          </a:lstStyle>
          <a:p>
            <a:r>
              <a:rPr kumimoji="0" lang="es-ES"/>
              <a:t>Logotipo de la compañía</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es-ES" smtClean="0"/>
              <a:t>Haga clic para modificar el estilo de título del patrón</a:t>
            </a:r>
            <a:endParaRPr/>
          </a:p>
        </p:txBody>
      </p:sp>
      <p:sp>
        <p:nvSpPr>
          <p:cNvPr id="3" name="Date Placeholder 2"/>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6/6/2017</a:t>
            </a:fld>
            <a:endParaRPr kumimoji="0" lang="es-ES"/>
          </a:p>
        </p:txBody>
      </p:sp>
      <p:sp>
        <p:nvSpPr>
          <p:cNvPr id="4" name="Footer Placeholder 3"/>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5" name="Slide Number Placeholder 4"/>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6/6/2017</a:t>
            </a:fld>
            <a:endParaRPr kumimoji="0" lang="es-ES"/>
          </a:p>
        </p:txBody>
      </p:sp>
      <p:sp>
        <p:nvSpPr>
          <p:cNvPr id="3" name="Footer Placeholder 2"/>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4" name="Slide Number Placeholder 3"/>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olo el fondo">
    <p:spTree>
      <p:nvGrpSpPr>
        <p:cNvPr id="1" name=""/>
        <p:cNvGrpSpPr/>
        <p:nvPr/>
      </p:nvGrpSpPr>
      <p:grpSpPr>
        <a:xfrm>
          <a:off x="0" y="0"/>
          <a:ext cx="0" cy="0"/>
          <a:chOff x="0" y="0"/>
          <a:chExt cx="0" cy="0"/>
        </a:xfrm>
      </p:grpSpPr>
      <p:sp>
        <p:nvSpPr>
          <p:cNvPr id="3" name="Date Placeholder 3"/>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6/6/2017</a:t>
            </a:fld>
            <a:endParaRPr kumimoji="0" lang="es-ES"/>
          </a:p>
        </p:txBody>
      </p:sp>
      <p:sp>
        <p:nvSpPr>
          <p:cNvPr id="4" name="Footer Placeholder 4"/>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5" name="Slide Number Placeholder 5"/>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Encabezado de sección">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eaLnBrk="1" latinLnBrk="0" hangingPunct="1">
              <a:defRPr kumimoji="0" lang="es-ES" sz="4000" b="1" cap="small" baseline="0">
                <a:solidFill>
                  <a:srgbClr val="003300"/>
                </a:solidFill>
              </a:defRPr>
            </a:lvl1pPr>
          </a:lstStyle>
          <a:p>
            <a:r>
              <a:rPr kumimoji="0" lang="es-ES"/>
              <a:t>Haga clic para modificar el estilo de título del patrón</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contenido">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eaLnBrk="1" latinLnBrk="0" hangingPunct="1">
              <a:defRPr kumimoji="0" lang="es-ES"/>
            </a:lvl1pPr>
          </a:lstStyle>
          <a:p>
            <a:r>
              <a:rPr kumimoji="0" lang="es-ES"/>
              <a:t>Haga clic para modificar el estilo de título del patrón</a:t>
            </a:r>
          </a:p>
        </p:txBody>
      </p:sp>
      <p:sp>
        <p:nvSpPr>
          <p:cNvPr id="3" name="Content Placeholder 2"/>
          <p:cNvSpPr>
            <a:spLocks noGrp="1"/>
          </p:cNvSpPr>
          <p:nvPr>
            <p:ph idx="1"/>
          </p:nvPr>
        </p:nvSpPr>
        <p:spPr>
          <a:xfrm>
            <a:off x="762000" y="1596413"/>
            <a:ext cx="8077200" cy="4297363"/>
          </a:xfrm>
        </p:spPr>
        <p:txBody>
          <a:bodyPr>
            <a:normAutofit/>
          </a:bodyPr>
          <a:lstStyle>
            <a:lvl1pPr eaLnBrk="1" latinLnBrk="0" hangingPunct="1">
              <a:defRPr kumimoji="0" lang="es-ES" sz="3200">
                <a:latin typeface="+mn-lt"/>
              </a:defRPr>
            </a:lvl1pPr>
            <a:lvl2pPr eaLnBrk="1" latinLnBrk="0" hangingPunct="1">
              <a:defRPr kumimoji="0" lang="es-ES" sz="2800">
                <a:latin typeface="+mn-lt"/>
              </a:defRPr>
            </a:lvl2pPr>
            <a:lvl3pPr eaLnBrk="1" latinLnBrk="0" hangingPunct="1">
              <a:defRPr kumimoji="0" lang="es-ES" sz="2400">
                <a:latin typeface="+mn-lt"/>
              </a:defRPr>
            </a:lvl3pPr>
            <a:lvl4pPr eaLnBrk="1" latinLnBrk="0" hangingPunct="1">
              <a:defRPr kumimoji="0" lang="es-ES" sz="2400">
                <a:latin typeface="+mn-lt"/>
              </a:defRPr>
            </a:lvl4pPr>
            <a:lvl5pPr eaLnBrk="1" latinLnBrk="0" hangingPunct="1">
              <a:defRPr kumimoji="0" lang="es-ES" sz="2400">
                <a:latin typeface="+mn-lt"/>
              </a:defRPr>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Date Placeholder 3"/>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6/6/2017</a:t>
            </a:fld>
            <a:endParaRPr kumimoji="0" lang="es-ES"/>
          </a:p>
        </p:txBody>
      </p:sp>
      <p:sp>
        <p:nvSpPr>
          <p:cNvPr id="5" name="Footer Placeholder 4"/>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6" name="Slide Number Placeholder 5"/>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es-ES" smtClean="0"/>
              <a:t>Haga clic para modificar el estilo de título del patrón</a:t>
            </a:r>
            <a:endParaRPr/>
          </a:p>
        </p:txBody>
      </p:sp>
      <p:sp>
        <p:nvSpPr>
          <p:cNvPr id="3" name="Content Placeholder 2"/>
          <p:cNvSpPr>
            <a:spLocks noGrp="1"/>
          </p:cNvSpPr>
          <p:nvPr>
            <p:ph sz="half" idx="1"/>
          </p:nvPr>
        </p:nvSpPr>
        <p:spPr>
          <a:xfrm>
            <a:off x="685800" y="1600200"/>
            <a:ext cx="4038600" cy="4525963"/>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Content Placeholder 3"/>
          <p:cNvSpPr>
            <a:spLocks noGrp="1"/>
          </p:cNvSpPr>
          <p:nvPr>
            <p:ph sz="half" idx="2"/>
          </p:nvPr>
        </p:nvSpPr>
        <p:spPr>
          <a:xfrm>
            <a:off x="4876800" y="1600200"/>
            <a:ext cx="4038600" cy="4525963"/>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5" name="Date Placeholder 4"/>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6/6/2017</a:t>
            </a:fld>
            <a:endParaRPr kumimoji="0" lang="es-ES"/>
          </a:p>
        </p:txBody>
      </p:sp>
      <p:sp>
        <p:nvSpPr>
          <p:cNvPr id="6" name="Footer Placeholder 5"/>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7" name="Slide Number Placeholder 6"/>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eaLnBrk="1" latinLnBrk="0" hangingPunct="1">
              <a:defRPr kumimoji="0" lang="es-ES"/>
            </a:lvl1pPr>
          </a:lstStyle>
          <a:p>
            <a:pPr eaLnBrk="1" latinLnBrk="0" hangingPunct="1"/>
            <a:r>
              <a:rPr lang="es-ES" smtClean="0"/>
              <a:t>Haga clic para modificar el estilo de título del patrón</a:t>
            </a:r>
            <a:endParaRPr/>
          </a:p>
        </p:txBody>
      </p:sp>
      <p:sp>
        <p:nvSpPr>
          <p:cNvPr id="3" name="Text Placeholder 2"/>
          <p:cNvSpPr>
            <a:spLocks noGrp="1"/>
          </p:cNvSpPr>
          <p:nvPr>
            <p:ph type="body" idx="1"/>
          </p:nvPr>
        </p:nvSpPr>
        <p:spPr>
          <a:xfrm>
            <a:off x="685800" y="1535113"/>
            <a:ext cx="4040188" cy="639762"/>
          </a:xfrm>
        </p:spPr>
        <p:txBody>
          <a:bodyPr anchor="b"/>
          <a:lstStyle>
            <a:lvl1pPr marL="0" indent="0" eaLnBrk="1" latinLnBrk="0" hangingPunct="1">
              <a:buNone/>
              <a:defRPr kumimoji="0" lang="es-ES" sz="2400" b="1"/>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r>
              <a:rPr lang="es-ES" smtClean="0"/>
              <a:t>Haga clic para modificar el estilo de texto del patrón</a:t>
            </a:r>
          </a:p>
        </p:txBody>
      </p:sp>
      <p:sp>
        <p:nvSpPr>
          <p:cNvPr id="4" name="Content Placeholder 3"/>
          <p:cNvSpPr>
            <a:spLocks noGrp="1"/>
          </p:cNvSpPr>
          <p:nvPr>
            <p:ph sz="half" idx="2"/>
          </p:nvPr>
        </p:nvSpPr>
        <p:spPr>
          <a:xfrm>
            <a:off x="685800" y="2174875"/>
            <a:ext cx="4040188" cy="3951288"/>
          </a:xfrm>
        </p:spPr>
        <p:txBody>
          <a:bodyPr/>
          <a:lstStyle>
            <a:lvl1pPr eaLnBrk="1" latinLnBrk="0" hangingPunct="1">
              <a:defRPr kumimoji="0" lang="es-ES" sz="2400"/>
            </a:lvl1pPr>
            <a:lvl2pPr eaLnBrk="1" latinLnBrk="0" hangingPunct="1">
              <a:defRPr kumimoji="0" lang="es-ES" sz="2000"/>
            </a:lvl2pPr>
            <a:lvl3pPr eaLnBrk="1" latinLnBrk="0" hangingPunct="1">
              <a:defRPr kumimoji="0" lang="es-ES" sz="1800"/>
            </a:lvl3pPr>
            <a:lvl4pPr eaLnBrk="1" latinLnBrk="0" hangingPunct="1">
              <a:defRPr kumimoji="0" lang="es-ES" sz="1600"/>
            </a:lvl4pPr>
            <a:lvl5pPr eaLnBrk="1" latinLnBrk="0" hangingPunct="1">
              <a:defRPr kumimoji="0" lang="es-ES" sz="1600"/>
            </a:lvl5pPr>
            <a:lvl6pPr eaLnBrk="1" latinLnBrk="0" hangingPunct="1">
              <a:defRPr kumimoji="0" lang="es-ES" sz="1600"/>
            </a:lvl6pPr>
            <a:lvl7pPr eaLnBrk="1" latinLnBrk="0" hangingPunct="1">
              <a:defRPr kumimoji="0" lang="es-ES" sz="1600"/>
            </a:lvl7pPr>
            <a:lvl8pPr eaLnBrk="1" latinLnBrk="0" hangingPunct="1">
              <a:defRPr kumimoji="0" lang="es-ES" sz="1600"/>
            </a:lvl8pPr>
            <a:lvl9pPr eaLnBrk="1" latinLnBrk="0" hangingPunct="1">
              <a:defRPr kumimoji="0" lang="es-ES" sz="1600"/>
            </a:lvl9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5" name="Text Placeholder 4"/>
          <p:cNvSpPr>
            <a:spLocks noGrp="1"/>
          </p:cNvSpPr>
          <p:nvPr>
            <p:ph type="body" sz="quarter" idx="3"/>
          </p:nvPr>
        </p:nvSpPr>
        <p:spPr>
          <a:xfrm>
            <a:off x="4873625" y="1535113"/>
            <a:ext cx="4041775" cy="639762"/>
          </a:xfrm>
        </p:spPr>
        <p:txBody>
          <a:bodyPr anchor="b"/>
          <a:lstStyle>
            <a:lvl1pPr marL="0" indent="0" eaLnBrk="1" latinLnBrk="0" hangingPunct="1">
              <a:buNone/>
              <a:defRPr kumimoji="0" lang="es-ES" sz="2400" b="1"/>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r>
              <a:rPr lang="es-ES" smtClean="0"/>
              <a:t>Haga clic para modificar el estilo de texto del patrón</a:t>
            </a:r>
          </a:p>
        </p:txBody>
      </p:sp>
      <p:sp>
        <p:nvSpPr>
          <p:cNvPr id="6" name="Content Placeholder 5"/>
          <p:cNvSpPr>
            <a:spLocks noGrp="1"/>
          </p:cNvSpPr>
          <p:nvPr>
            <p:ph sz="quarter" idx="4"/>
          </p:nvPr>
        </p:nvSpPr>
        <p:spPr>
          <a:xfrm>
            <a:off x="4873625" y="2174875"/>
            <a:ext cx="4041775" cy="3951288"/>
          </a:xfrm>
        </p:spPr>
        <p:txBody>
          <a:bodyPr/>
          <a:lstStyle>
            <a:lvl1pPr eaLnBrk="1" latinLnBrk="0" hangingPunct="1">
              <a:defRPr kumimoji="0" lang="es-ES" sz="2400"/>
            </a:lvl1pPr>
            <a:lvl2pPr eaLnBrk="1" latinLnBrk="0" hangingPunct="1">
              <a:defRPr kumimoji="0" lang="es-ES" sz="2000"/>
            </a:lvl2pPr>
            <a:lvl3pPr eaLnBrk="1" latinLnBrk="0" hangingPunct="1">
              <a:defRPr kumimoji="0" lang="es-ES" sz="1800"/>
            </a:lvl3pPr>
            <a:lvl4pPr eaLnBrk="1" latinLnBrk="0" hangingPunct="1">
              <a:defRPr kumimoji="0" lang="es-ES" sz="1600"/>
            </a:lvl4pPr>
            <a:lvl5pPr eaLnBrk="1" latinLnBrk="0" hangingPunct="1">
              <a:defRPr kumimoji="0" lang="es-ES" sz="1600"/>
            </a:lvl5pPr>
            <a:lvl6pPr eaLnBrk="1" latinLnBrk="0" hangingPunct="1">
              <a:defRPr kumimoji="0" lang="es-ES" sz="1600"/>
            </a:lvl6pPr>
            <a:lvl7pPr eaLnBrk="1" latinLnBrk="0" hangingPunct="1">
              <a:defRPr kumimoji="0" lang="es-ES" sz="1600"/>
            </a:lvl7pPr>
            <a:lvl8pPr eaLnBrk="1" latinLnBrk="0" hangingPunct="1">
              <a:defRPr kumimoji="0" lang="es-ES" sz="1600"/>
            </a:lvl8pPr>
            <a:lvl9pPr eaLnBrk="1" latinLnBrk="0" hangingPunct="1">
              <a:defRPr kumimoji="0" lang="es-ES" sz="1600"/>
            </a:lvl9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7" name="Date Placeholder 6"/>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6/6/2017</a:t>
            </a:fld>
            <a:endParaRPr kumimoji="0" lang="es-ES"/>
          </a:p>
        </p:txBody>
      </p:sp>
      <p:sp>
        <p:nvSpPr>
          <p:cNvPr id="8" name="Footer Placeholder 7"/>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9" name="Slide Number Placeholder 8"/>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eaLnBrk="1" latinLnBrk="0" hangingPunct="1">
              <a:defRPr kumimoji="0" lang="es-ES" sz="2000" b="1"/>
            </a:lvl1pPr>
          </a:lstStyle>
          <a:p>
            <a:pPr eaLnBrk="1" latinLnBrk="0" hangingPunct="1"/>
            <a:r>
              <a:rPr lang="es-ES" smtClean="0"/>
              <a:t>Haga clic para modificar el estilo de título del patrón</a:t>
            </a:r>
            <a:endParaRPr/>
          </a:p>
        </p:txBody>
      </p:sp>
      <p:sp>
        <p:nvSpPr>
          <p:cNvPr id="3" name="Content Placeholder 2"/>
          <p:cNvSpPr>
            <a:spLocks noGrp="1"/>
          </p:cNvSpPr>
          <p:nvPr>
            <p:ph idx="1"/>
          </p:nvPr>
        </p:nvSpPr>
        <p:spPr>
          <a:xfrm>
            <a:off x="3803650" y="273050"/>
            <a:ext cx="5111750" cy="5853113"/>
          </a:xfrm>
        </p:spPr>
        <p:txBody>
          <a:bodyPr/>
          <a:lstStyle>
            <a:lvl1pPr eaLnBrk="1" latinLnBrk="0" hangingPunct="1">
              <a:defRPr kumimoji="0" lang="es-ES" sz="3200"/>
            </a:lvl1pPr>
            <a:lvl2pPr eaLnBrk="1" latinLnBrk="0" hangingPunct="1">
              <a:defRPr kumimoji="0" lang="es-ES" sz="2800"/>
            </a:lvl2pPr>
            <a:lvl3pPr eaLnBrk="1" latinLnBrk="0" hangingPunct="1">
              <a:defRPr kumimoji="0" lang="es-ES" sz="2400"/>
            </a:lvl3pPr>
            <a:lvl4pPr eaLnBrk="1" latinLnBrk="0" hangingPunct="1">
              <a:defRPr kumimoji="0" lang="es-ES" sz="2000"/>
            </a:lvl4pPr>
            <a:lvl5pPr eaLnBrk="1" latinLnBrk="0" hangingPunct="1">
              <a:defRPr kumimoji="0" lang="es-ES" sz="2000"/>
            </a:lvl5pPr>
            <a:lvl6pPr eaLnBrk="1" latinLnBrk="0" hangingPunct="1">
              <a:defRPr kumimoji="0" lang="es-ES" sz="2000"/>
            </a:lvl6pPr>
            <a:lvl7pPr eaLnBrk="1" latinLnBrk="0" hangingPunct="1">
              <a:defRPr kumimoji="0" lang="es-ES" sz="2000"/>
            </a:lvl7pPr>
            <a:lvl8pPr eaLnBrk="1" latinLnBrk="0" hangingPunct="1">
              <a:defRPr kumimoji="0" lang="es-ES" sz="2000"/>
            </a:lvl8pPr>
            <a:lvl9pPr eaLnBrk="1" latinLnBrk="0" hangingPunct="1">
              <a:defRPr kumimoji="0" lang="es-ES" sz="2000"/>
            </a:lvl9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Text Placeholder 3"/>
          <p:cNvSpPr>
            <a:spLocks noGrp="1"/>
          </p:cNvSpPr>
          <p:nvPr>
            <p:ph type="body" sz="half" idx="2"/>
          </p:nvPr>
        </p:nvSpPr>
        <p:spPr>
          <a:xfrm>
            <a:off x="685800" y="1435100"/>
            <a:ext cx="3008313" cy="4691063"/>
          </a:xfrm>
        </p:spPr>
        <p:txBody>
          <a:bodyPr/>
          <a:lstStyle>
            <a:lvl1pPr marL="0" indent="0"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r>
              <a:rPr lang="es-ES" smtClean="0"/>
              <a:t>Haga clic para modificar el estilo de texto del patrón</a:t>
            </a:r>
          </a:p>
        </p:txBody>
      </p:sp>
      <p:sp>
        <p:nvSpPr>
          <p:cNvPr id="5" name="Date Placeholder 4"/>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6/6/2017</a:t>
            </a:fld>
            <a:endParaRPr kumimoji="0" lang="es-ES"/>
          </a:p>
        </p:txBody>
      </p:sp>
      <p:sp>
        <p:nvSpPr>
          <p:cNvPr id="6" name="Footer Placeholder 5"/>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7" name="Slide Number Placeholder 6"/>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eaLnBrk="1" latinLnBrk="0" hangingPunct="1">
              <a:defRPr kumimoji="0" lang="es-ES" sz="2000" b="1"/>
            </a:lvl1pPr>
          </a:lstStyle>
          <a:p>
            <a:pPr eaLnBrk="1" latinLnBrk="0" hangingPunct="1"/>
            <a:r>
              <a:rPr lang="es-ES" smtClean="0"/>
              <a:t>Haga clic para modificar el estilo de título del patrón</a:t>
            </a:r>
            <a:endParaRPr/>
          </a:p>
        </p:txBody>
      </p:sp>
      <p:sp>
        <p:nvSpPr>
          <p:cNvPr id="3" name="Picture Placeholder 2"/>
          <p:cNvSpPr>
            <a:spLocks noGrp="1"/>
          </p:cNvSpPr>
          <p:nvPr>
            <p:ph type="pic" idx="1"/>
          </p:nvPr>
        </p:nvSpPr>
        <p:spPr>
          <a:xfrm>
            <a:off x="1792288" y="612775"/>
            <a:ext cx="5486400" cy="4114800"/>
          </a:xfrm>
        </p:spPr>
        <p:txBody>
          <a:bodyPr/>
          <a:lstStyle>
            <a:lvl1pPr marL="0" indent="0" eaLnBrk="1" latinLnBrk="0" hangingPunct="1">
              <a:buNone/>
              <a:defRPr kumimoji="0" lang="es-ES" sz="3200"/>
            </a:lvl1pPr>
            <a:lvl2pPr marL="457200" indent="0" eaLnBrk="1" latinLnBrk="0" hangingPunct="1">
              <a:buNone/>
              <a:defRPr kumimoji="0" lang="es-ES" sz="2800"/>
            </a:lvl2pPr>
            <a:lvl3pPr marL="914400" indent="0" eaLnBrk="1" latinLnBrk="0" hangingPunct="1">
              <a:buNone/>
              <a:defRPr kumimoji="0" lang="es-ES" sz="2400"/>
            </a:lvl3pPr>
            <a:lvl4pPr marL="1371600" indent="0" eaLnBrk="1" latinLnBrk="0" hangingPunct="1">
              <a:buNone/>
              <a:defRPr kumimoji="0" lang="es-ES" sz="2000"/>
            </a:lvl4pPr>
            <a:lvl5pPr marL="1828800" indent="0" eaLnBrk="1" latinLnBrk="0" hangingPunct="1">
              <a:buNone/>
              <a:defRPr kumimoji="0" lang="es-ES" sz="2000"/>
            </a:lvl5pPr>
            <a:lvl6pPr marL="2286000" indent="0" eaLnBrk="1" latinLnBrk="0" hangingPunct="1">
              <a:buNone/>
              <a:defRPr kumimoji="0" lang="es-ES" sz="2000"/>
            </a:lvl6pPr>
            <a:lvl7pPr marL="2743200" indent="0" eaLnBrk="1" latinLnBrk="0" hangingPunct="1">
              <a:buNone/>
              <a:defRPr kumimoji="0" lang="es-ES" sz="2000"/>
            </a:lvl7pPr>
            <a:lvl8pPr marL="3200400" indent="0" eaLnBrk="1" latinLnBrk="0" hangingPunct="1">
              <a:buNone/>
              <a:defRPr kumimoji="0" lang="es-ES" sz="2000"/>
            </a:lvl8pPr>
            <a:lvl9pPr marL="3657600" indent="0" eaLnBrk="1" latinLnBrk="0" hangingPunct="1">
              <a:buNone/>
              <a:defRPr kumimoji="0" lang="es-ES" sz="2000"/>
            </a:lvl9pPr>
          </a:lstStyle>
          <a:p>
            <a:pPr eaLnBrk="1" latinLnBrk="0" hangingPunct="1"/>
            <a:r>
              <a:rPr lang="es-ES" smtClean="0"/>
              <a:t>Haga clic en el icono para agregar una imagen</a:t>
            </a:r>
            <a:endParaRPr/>
          </a:p>
        </p:txBody>
      </p:sp>
      <p:sp>
        <p:nvSpPr>
          <p:cNvPr id="4" name="Text Placeholder 3"/>
          <p:cNvSpPr>
            <a:spLocks noGrp="1"/>
          </p:cNvSpPr>
          <p:nvPr>
            <p:ph type="body" sz="half" idx="2"/>
          </p:nvPr>
        </p:nvSpPr>
        <p:spPr>
          <a:xfrm>
            <a:off x="1792288" y="5367338"/>
            <a:ext cx="5486400" cy="804862"/>
          </a:xfrm>
        </p:spPr>
        <p:txBody>
          <a:bodyPr/>
          <a:lstStyle>
            <a:lvl1pPr marL="0" indent="0"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r>
              <a:rPr lang="es-ES" smtClean="0"/>
              <a:t>Haga clic para modificar el estilo de texto del patrón</a:t>
            </a:r>
          </a:p>
        </p:txBody>
      </p:sp>
      <p:sp>
        <p:nvSpPr>
          <p:cNvPr id="5" name="Date Placeholder 4"/>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6/6/2017</a:t>
            </a:fld>
            <a:endParaRPr kumimoji="0" lang="es-ES"/>
          </a:p>
        </p:txBody>
      </p:sp>
      <p:sp>
        <p:nvSpPr>
          <p:cNvPr id="6" name="Footer Placeholder 5"/>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7" name="Slide Number Placeholder 6"/>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Date Placeholder 3"/>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6/6/2017</a:t>
            </a:fld>
            <a:endParaRPr kumimoji="0" lang="es-ES"/>
          </a:p>
        </p:txBody>
      </p:sp>
      <p:sp>
        <p:nvSpPr>
          <p:cNvPr id="5" name="Footer Placeholder 4"/>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6" name="Slide Number Placeholder 5"/>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Texto y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pPr eaLnBrk="1" latinLnBrk="0" hangingPunct="1"/>
            <a:r>
              <a:rPr lang="es-ES" smtClean="0"/>
              <a:t>Haga clic para modificar el estilo de título del patrón</a:t>
            </a:r>
            <a:endParaRPr/>
          </a:p>
        </p:txBody>
      </p:sp>
      <p:sp>
        <p:nvSpPr>
          <p:cNvPr id="3" name="Vertical Text Placeholder 2"/>
          <p:cNvSpPr>
            <a:spLocks noGrp="1"/>
          </p:cNvSpPr>
          <p:nvPr>
            <p:ph type="body" orient="vert" idx="1"/>
          </p:nvPr>
        </p:nvSpPr>
        <p:spPr>
          <a:xfrm>
            <a:off x="762000" y="274638"/>
            <a:ext cx="5867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Date Placeholder 3"/>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6/6/2017</a:t>
            </a:fld>
            <a:endParaRPr kumimoji="0" lang="es-ES"/>
          </a:p>
        </p:txBody>
      </p:sp>
      <p:sp>
        <p:nvSpPr>
          <p:cNvPr id="5" name="Footer Placeholder 4"/>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6" name="Slide Number Placeholder 5"/>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5 Imagen"/>
          <p:cNvPicPr>
            <a:picLocks noChangeAspect="1"/>
          </p:cNvPicPr>
          <p:nvPr userDrawn="1"/>
        </p:nvPicPr>
        <p:blipFill>
          <a:blip r:embed="rId14" cstate="email">
            <a:extLst>
              <a:ext uri="{28A0092B-C50C-407E-A947-70E740481C1C}">
                <a14:useLocalDpi xmlns:a14="http://schemas.microsoft.com/office/drawing/2010/main" val="0"/>
              </a:ext>
            </a:extLst>
          </a:blip>
          <a:stretch>
            <a:fillRect/>
          </a:stretch>
        </p:blipFill>
        <p:spPr>
          <a:xfrm>
            <a:off x="8442448" y="6273376"/>
            <a:ext cx="631957" cy="540000"/>
          </a:xfrm>
          <a:prstGeom prst="rect">
            <a:avLst/>
          </a:prstGeom>
        </p:spPr>
      </p:pic>
      <p:pic>
        <p:nvPicPr>
          <p:cNvPr id="5" name="4 Imagen"/>
          <p:cNvPicPr>
            <a:picLocks noChangeAspect="1"/>
          </p:cNvPicPr>
          <p:nvPr userDrawn="1"/>
        </p:nvPicPr>
        <p:blipFill>
          <a:blip r:embed="rId15" cstate="email">
            <a:extLst>
              <a:ext uri="{28A0092B-C50C-407E-A947-70E740481C1C}">
                <a14:useLocalDpi xmlns:a14="http://schemas.microsoft.com/office/drawing/2010/main" val="0"/>
              </a:ext>
            </a:extLst>
          </a:blip>
          <a:stretch>
            <a:fillRect/>
          </a:stretch>
        </p:blipFill>
        <p:spPr>
          <a:xfrm>
            <a:off x="722303" y="6260404"/>
            <a:ext cx="2108571" cy="540000"/>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pPr eaLnBrk="1" latinLnBrk="0" hangingPunct="1"/>
            <a:r>
              <a:rPr kumimoji="0" lang="es-ES" dirty="0" smtClean="0"/>
              <a:t>Haga clic para modificar el estilo de título del patrón</a:t>
            </a:r>
            <a:endParaRPr kumimoji="0" lang="en-US" dirty="0" smtClean="0"/>
          </a:p>
        </p:txBody>
      </p:sp>
      <p:sp>
        <p:nvSpPr>
          <p:cNvPr id="3" name="Text Placeholder 2"/>
          <p:cNvSpPr>
            <a:spLocks noGrp="1"/>
          </p:cNvSpPr>
          <p:nvPr>
            <p:ph type="body" idx="1"/>
          </p:nvPr>
        </p:nvSpPr>
        <p:spPr>
          <a:xfrm>
            <a:off x="762000" y="1600200"/>
            <a:ext cx="8077200" cy="4565104"/>
          </a:xfrm>
          <a:prstGeom prst="rect">
            <a:avLst/>
          </a:prstGeom>
        </p:spPr>
        <p:txBody>
          <a:bodyPr vert="horz" lIns="91440" tIns="45720" rIns="91440" bIns="45720" rtlCol="0">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defTabSz="914400" rtl="0" eaLnBrk="1" latinLnBrk="0" hangingPunct="1">
        <a:spcBef>
          <a:spcPct val="0"/>
        </a:spcBef>
        <a:buNone/>
        <a:defRPr kumimoji="0" lang="es-ES"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0" lang="es-ES"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p:bodyStyle>
    <p:otherStyle>
      <a:defPPr>
        <a:defRPr kumimoji="0" lang="es-ES"/>
      </a:defPPr>
      <a:lvl1pPr marL="0" algn="l" defTabSz="914400" rtl="0" eaLnBrk="1" latinLnBrk="0" hangingPunct="1">
        <a:defRPr kumimoji="0" lang="es-ES" sz="1800" kern="1200">
          <a:solidFill>
            <a:schemeClr val="tx1"/>
          </a:solidFill>
          <a:latin typeface="+mn-lt"/>
          <a:ea typeface="+mn-ea"/>
          <a:cs typeface="+mn-cs"/>
        </a:defRPr>
      </a:lvl1pPr>
      <a:lvl2pPr marL="457200" algn="l" defTabSz="914400" rtl="0" eaLnBrk="1" latinLnBrk="0" hangingPunct="1">
        <a:defRPr kumimoji="0" lang="es-ES" sz="1800" kern="1200">
          <a:solidFill>
            <a:schemeClr val="tx1"/>
          </a:solidFill>
          <a:latin typeface="+mn-lt"/>
          <a:ea typeface="+mn-ea"/>
          <a:cs typeface="+mn-cs"/>
        </a:defRPr>
      </a:lvl2pPr>
      <a:lvl3pPr marL="914400" algn="l" defTabSz="914400" rtl="0" eaLnBrk="1" latinLnBrk="0" hangingPunct="1">
        <a:defRPr kumimoji="0" lang="es-ES" sz="1800" kern="1200">
          <a:solidFill>
            <a:schemeClr val="tx1"/>
          </a:solidFill>
          <a:latin typeface="+mn-lt"/>
          <a:ea typeface="+mn-ea"/>
          <a:cs typeface="+mn-cs"/>
        </a:defRPr>
      </a:lvl3pPr>
      <a:lvl4pPr marL="1371600" algn="l" defTabSz="914400" rtl="0" eaLnBrk="1" latinLnBrk="0" hangingPunct="1">
        <a:defRPr kumimoji="0" lang="es-ES" sz="1800" kern="1200">
          <a:solidFill>
            <a:schemeClr val="tx1"/>
          </a:solidFill>
          <a:latin typeface="+mn-lt"/>
          <a:ea typeface="+mn-ea"/>
          <a:cs typeface="+mn-cs"/>
        </a:defRPr>
      </a:lvl4pPr>
      <a:lvl5pPr marL="1828800" algn="l" defTabSz="914400" rtl="0" eaLnBrk="1" latinLnBrk="0" hangingPunct="1">
        <a:defRPr kumimoji="0" lang="es-ES" sz="1800" kern="1200">
          <a:solidFill>
            <a:schemeClr val="tx1"/>
          </a:solidFill>
          <a:latin typeface="+mn-lt"/>
          <a:ea typeface="+mn-ea"/>
          <a:cs typeface="+mn-cs"/>
        </a:defRPr>
      </a:lvl5pPr>
      <a:lvl6pPr marL="2286000" algn="l" defTabSz="914400" rtl="0" eaLnBrk="1" latinLnBrk="0" hangingPunct="1">
        <a:defRPr kumimoji="0" lang="es-ES" sz="1800" kern="1200">
          <a:solidFill>
            <a:schemeClr val="tx1"/>
          </a:solidFill>
          <a:latin typeface="+mn-lt"/>
          <a:ea typeface="+mn-ea"/>
          <a:cs typeface="+mn-cs"/>
        </a:defRPr>
      </a:lvl6pPr>
      <a:lvl7pPr marL="2743200" algn="l" defTabSz="914400" rtl="0" eaLnBrk="1" latinLnBrk="0" hangingPunct="1">
        <a:defRPr kumimoji="0" lang="es-ES" sz="1800" kern="1200">
          <a:solidFill>
            <a:schemeClr val="tx1"/>
          </a:solidFill>
          <a:latin typeface="+mn-lt"/>
          <a:ea typeface="+mn-ea"/>
          <a:cs typeface="+mn-cs"/>
        </a:defRPr>
      </a:lvl7pPr>
      <a:lvl8pPr marL="3200400" algn="l" defTabSz="914400" rtl="0" eaLnBrk="1" latinLnBrk="0" hangingPunct="1">
        <a:defRPr kumimoji="0" lang="es-ES" sz="1800" kern="1200">
          <a:solidFill>
            <a:schemeClr val="tx1"/>
          </a:solidFill>
          <a:latin typeface="+mn-lt"/>
          <a:ea typeface="+mn-ea"/>
          <a:cs typeface="+mn-cs"/>
        </a:defRPr>
      </a:lvl8pPr>
      <a:lvl9pPr marL="3657600" algn="l" defTabSz="914400" rtl="0" eaLnBrk="1" latinLnBrk="0" hangingPunct="1">
        <a:defRPr kumimoji="0" lang="es-ES"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3.xml"/><Relationship Id="rId7" Type="http://schemas.openxmlformats.org/officeDocument/2006/relationships/image" Target="../media/image7.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6.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6.xml"/><Relationship Id="rId7" Type="http://schemas.openxmlformats.org/officeDocument/2006/relationships/hyperlink" Target="https://web.ua.es/en/upua/" TargetMode="Externa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slideLayout" Target="../slideLayouts/slideLayout2.xml"/><Relationship Id="rId5" Type="http://schemas.openxmlformats.org/officeDocument/2006/relationships/tags" Target="../tags/tag8.xml"/><Relationship Id="rId4" Type="http://schemas.openxmlformats.org/officeDocument/2006/relationships/tags" Target="../tags/tag7.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tags" Target="../tags/tag11.xml"/><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10.jpeg"/><Relationship Id="rId11" Type="http://schemas.openxmlformats.org/officeDocument/2006/relationships/image" Target="../media/image15.png"/><Relationship Id="rId5" Type="http://schemas.openxmlformats.org/officeDocument/2006/relationships/notesSlide" Target="../notesSlides/notesSlide2.xml"/><Relationship Id="rId10" Type="http://schemas.openxmlformats.org/officeDocument/2006/relationships/image" Target="../media/image14.png"/><Relationship Id="rId4" Type="http://schemas.openxmlformats.org/officeDocument/2006/relationships/slideLayout" Target="../slideLayouts/slideLayout3.xml"/><Relationship Id="rId9"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2.xml"/><Relationship Id="rId5" Type="http://schemas.openxmlformats.org/officeDocument/2006/relationships/image" Target="../media/image18.png"/><Relationship Id="rId4" Type="http://schemas.openxmlformats.org/officeDocument/2006/relationships/hyperlink" Target="http://www.universidadpermanente.com/iniciativas/en"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19.png"/><Relationship Id="rId5" Type="http://schemas.openxmlformats.org/officeDocument/2006/relationships/hyperlink" Target="Posters/APAE%20-%20EN.pdf" TargetMode="External"/><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20.png"/><Relationship Id="rId5" Type="http://schemas.openxmlformats.org/officeDocument/2006/relationships/hyperlink" Target="Posters/EUCONET%20-%20EN.pdf" TargetMode="External"/><Relationship Id="rId4"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slideLayout" Target="../slideLayouts/slideLayout3.xml"/><Relationship Id="rId7" Type="http://schemas.openxmlformats.org/officeDocument/2006/relationships/hyperlink" Target="Posters/MIRADORES-EN.pdf" TargetMode="Externa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21.png"/><Relationship Id="rId5" Type="http://schemas.openxmlformats.org/officeDocument/2006/relationships/hyperlink" Target="Posters/CANCIONES-EN.pdf" TargetMode="External"/><Relationship Id="rId4"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25.pn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Imagen"/>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779041" y="5697272"/>
            <a:ext cx="1263913" cy="1080000"/>
          </a:xfrm>
          <a:prstGeom prst="rect">
            <a:avLst/>
          </a:prstGeom>
        </p:spPr>
      </p:pic>
      <p:sp>
        <p:nvSpPr>
          <p:cNvPr id="2" name="Title 1"/>
          <p:cNvSpPr>
            <a:spLocks noGrp="1"/>
          </p:cNvSpPr>
          <p:nvPr>
            <p:ph type="ctrTitle"/>
            <p:custDataLst>
              <p:tags r:id="rId2"/>
            </p:custDataLst>
          </p:nvPr>
        </p:nvSpPr>
        <p:spPr>
          <a:xfrm>
            <a:off x="1724996" y="2636912"/>
            <a:ext cx="7317958" cy="1335137"/>
          </a:xfrm>
        </p:spPr>
        <p:txBody>
          <a:bodyPr>
            <a:normAutofit fontScale="90000"/>
          </a:bodyPr>
          <a:lstStyle/>
          <a:p>
            <a:r>
              <a:rPr lang="es-ES" sz="5000" dirty="0" smtClean="0">
                <a:solidFill>
                  <a:srgbClr val="0070C0"/>
                </a:solidFill>
              </a:rPr>
              <a:t>PERMANENT UNIVERSITY</a:t>
            </a:r>
            <a:br>
              <a:rPr lang="es-ES" sz="5000" dirty="0" smtClean="0">
                <a:solidFill>
                  <a:srgbClr val="0070C0"/>
                </a:solidFill>
              </a:rPr>
            </a:br>
            <a:r>
              <a:rPr lang="es-ES" sz="3600" dirty="0" smtClean="0">
                <a:solidFill>
                  <a:srgbClr val="0070C0"/>
                </a:solidFill>
              </a:rPr>
              <a:t>OF THE UNIVERSITY OF ALICANTE</a:t>
            </a:r>
            <a:endParaRPr lang="es-ES" sz="3600" dirty="0">
              <a:solidFill>
                <a:srgbClr val="0070C0"/>
              </a:solidFill>
            </a:endParaRPr>
          </a:p>
        </p:txBody>
      </p:sp>
      <p:sp>
        <p:nvSpPr>
          <p:cNvPr id="3" name="Subtitle 2"/>
          <p:cNvSpPr>
            <a:spLocks noGrp="1"/>
          </p:cNvSpPr>
          <p:nvPr>
            <p:ph type="subTitle" idx="1"/>
            <p:custDataLst>
              <p:tags r:id="rId3"/>
            </p:custDataLst>
          </p:nvPr>
        </p:nvSpPr>
        <p:spPr>
          <a:xfrm>
            <a:off x="4315347" y="4005064"/>
            <a:ext cx="4772528" cy="990600"/>
          </a:xfrm>
        </p:spPr>
        <p:txBody>
          <a:bodyPr>
            <a:normAutofit fontScale="92500" lnSpcReduction="20000"/>
          </a:bodyPr>
          <a:lstStyle/>
          <a:p>
            <a:r>
              <a:rPr lang="es-ES" sz="2400" b="1" dirty="0" smtClean="0">
                <a:solidFill>
                  <a:srgbClr val="0070C0"/>
                </a:solidFill>
                <a:latin typeface="+mn-lt"/>
              </a:rPr>
              <a:t>Prof. José Ramón </a:t>
            </a:r>
            <a:r>
              <a:rPr lang="es-ES" sz="2400" b="1" dirty="0" err="1" smtClean="0">
                <a:solidFill>
                  <a:srgbClr val="0070C0"/>
                </a:solidFill>
                <a:latin typeface="+mn-lt"/>
              </a:rPr>
              <a:t>Belda</a:t>
            </a:r>
            <a:r>
              <a:rPr lang="es-ES" sz="2400" b="1" dirty="0" smtClean="0">
                <a:solidFill>
                  <a:srgbClr val="0070C0"/>
                </a:solidFill>
                <a:latin typeface="+mn-lt"/>
              </a:rPr>
              <a:t> Medina</a:t>
            </a:r>
          </a:p>
          <a:p>
            <a:pPr>
              <a:spcBef>
                <a:spcPts val="0"/>
              </a:spcBef>
            </a:pPr>
            <a:r>
              <a:rPr lang="es-ES" sz="2400" b="1" dirty="0" smtClean="0">
                <a:solidFill>
                  <a:srgbClr val="0070C0"/>
                </a:solidFill>
                <a:latin typeface="+mn-lt"/>
              </a:rPr>
              <a:t>Prof. Concepción </a:t>
            </a:r>
            <a:r>
              <a:rPr lang="es-ES" sz="2400" b="1" dirty="0" err="1" smtClean="0">
                <a:solidFill>
                  <a:srgbClr val="0070C0"/>
                </a:solidFill>
                <a:latin typeface="+mn-lt"/>
              </a:rPr>
              <a:t>Bru</a:t>
            </a:r>
            <a:r>
              <a:rPr lang="es-ES" sz="2400" b="1" dirty="0" smtClean="0">
                <a:solidFill>
                  <a:srgbClr val="0070C0"/>
                </a:solidFill>
                <a:latin typeface="+mn-lt"/>
              </a:rPr>
              <a:t> Ronda</a:t>
            </a:r>
            <a:endParaRPr lang="es-ES" sz="2400" b="1" dirty="0">
              <a:solidFill>
                <a:srgbClr val="0070C0"/>
              </a:solidFill>
              <a:latin typeface="+mn-lt"/>
            </a:endParaRPr>
          </a:p>
          <a:p>
            <a:pPr>
              <a:spcBef>
                <a:spcPts val="0"/>
              </a:spcBef>
            </a:pPr>
            <a:r>
              <a:rPr lang="es-ES" sz="2400" dirty="0" err="1" smtClean="0">
                <a:latin typeface="+mn-lt"/>
              </a:rPr>
              <a:t>University</a:t>
            </a:r>
            <a:r>
              <a:rPr lang="es-ES" sz="2400" dirty="0" smtClean="0">
                <a:latin typeface="+mn-lt"/>
              </a:rPr>
              <a:t> of Alicante</a:t>
            </a:r>
            <a:endParaRPr lang="es-ES" sz="2400" dirty="0">
              <a:latin typeface="+mn-lt"/>
            </a:endParaRPr>
          </a:p>
        </p:txBody>
      </p:sp>
      <p:pic>
        <p:nvPicPr>
          <p:cNvPr id="8" name="7 Imagen"/>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888504" y="5877272"/>
            <a:ext cx="3514284" cy="900000"/>
          </a:xfrm>
          <a:prstGeom prst="rect">
            <a:avLst/>
          </a:prstGeom>
        </p:spPr>
      </p:pic>
      <p:pic>
        <p:nvPicPr>
          <p:cNvPr id="9" name="8 Imagen"/>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3883422" y="4005064"/>
            <a:ext cx="1602229" cy="1180966"/>
          </a:xfrm>
          <a:prstGeom prst="rect">
            <a:avLst/>
          </a:prstGeom>
        </p:spPr>
      </p:pic>
      <p:sp>
        <p:nvSpPr>
          <p:cNvPr id="4" name="3 Rectángulo"/>
          <p:cNvSpPr/>
          <p:nvPr/>
        </p:nvSpPr>
        <p:spPr>
          <a:xfrm>
            <a:off x="2267744" y="188640"/>
            <a:ext cx="6624736" cy="2431435"/>
          </a:xfrm>
          <a:prstGeom prst="rect">
            <a:avLst/>
          </a:prstGeom>
        </p:spPr>
        <p:txBody>
          <a:bodyPr wrap="square">
            <a:spAutoFit/>
          </a:bodyPr>
          <a:lstStyle/>
          <a:p>
            <a:pPr algn="ctr"/>
            <a:r>
              <a:rPr lang="es-ES" sz="4000" b="1" dirty="0" smtClean="0">
                <a:solidFill>
                  <a:srgbClr val="0070C0"/>
                </a:solidFill>
              </a:rPr>
              <a:t>BEST PRACTICES AND EDUCATIONAL INNOVATION FOR </a:t>
            </a:r>
            <a:r>
              <a:rPr lang="es-ES" sz="4000" b="1" dirty="0" smtClean="0">
                <a:solidFill>
                  <a:srgbClr val="0070C0"/>
                </a:solidFill>
              </a:rPr>
              <a:t>SENIORS</a:t>
            </a:r>
          </a:p>
          <a:p>
            <a:pPr algn="ctr"/>
            <a:r>
              <a:rPr lang="es-ES" sz="3200" b="1" dirty="0" smtClean="0">
                <a:solidFill>
                  <a:srgbClr val="0070C0"/>
                </a:solidFill>
              </a:rPr>
              <a:t>APAE – EUCONET – PPS</a:t>
            </a:r>
            <a:endParaRPr lang="en-US" sz="3200" b="1" dirty="0"/>
          </a:p>
        </p:txBody>
      </p:sp>
    </p:spTree>
    <p:custDataLst>
      <p:tags r:id="rId1"/>
    </p:custDataLst>
    <p:extLst>
      <p:ext uri="{BB962C8B-B14F-4D97-AF65-F5344CB8AC3E}">
        <p14:creationId xmlns:p14="http://schemas.microsoft.com/office/powerpoint/2010/main" val="40033223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victor.sarrion.UPUA\AppData\Local\Microsoft\Windows\INetCache\IE\EEZCVX1T\Diseño-paginas-web-2[1].png">
            <a:hlinkClick r:id="rId7"/>
          </p:cNvPr>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7812360" y="6059016"/>
            <a:ext cx="1331640" cy="798984"/>
          </a:xfrm>
          <a:prstGeom prst="rect">
            <a:avLst/>
          </a:prstGeom>
          <a:noFill/>
          <a:extLst>
            <a:ext uri="{909E8E84-426E-40DD-AFC4-6F175D3DCCD1}">
              <a14:hiddenFill xmlns:a14="http://schemas.microsoft.com/office/drawing/2010/main">
                <a:solidFill>
                  <a:srgbClr val="FFFFFF"/>
                </a:solidFill>
              </a14:hiddenFill>
            </a:ext>
          </a:extLst>
        </p:spPr>
      </p:pic>
      <p:sp>
        <p:nvSpPr>
          <p:cNvPr id="8" name="Freeform 15"/>
          <p:cNvSpPr>
            <a:spLocks/>
          </p:cNvSpPr>
          <p:nvPr>
            <p:custDataLst>
              <p:tags r:id="rId1"/>
            </p:custDataLst>
          </p:nvPr>
        </p:nvSpPr>
        <p:spPr bwMode="auto">
          <a:xfrm rot="20530517">
            <a:off x="1489961" y="938212"/>
            <a:ext cx="6048672" cy="1995605"/>
          </a:xfrm>
          <a:custGeom>
            <a:avLst/>
            <a:gdLst/>
            <a:ahLst/>
            <a:cxnLst>
              <a:cxn ang="0">
                <a:pos x="0" y="1390"/>
              </a:cxn>
              <a:cxn ang="0">
                <a:pos x="1529" y="158"/>
              </a:cxn>
              <a:cxn ang="0">
                <a:pos x="1529" y="0"/>
              </a:cxn>
              <a:cxn ang="0">
                <a:pos x="2030" y="360"/>
              </a:cxn>
              <a:cxn ang="0">
                <a:pos x="1523" y="714"/>
              </a:cxn>
              <a:cxn ang="0">
                <a:pos x="1520" y="543"/>
              </a:cxn>
              <a:cxn ang="0">
                <a:pos x="0" y="1390"/>
              </a:cxn>
            </a:cxnLst>
            <a:rect l="0" t="0" r="r" b="b"/>
            <a:pathLst>
              <a:path w="2030" h="1390">
                <a:moveTo>
                  <a:pt x="0" y="1390"/>
                </a:moveTo>
                <a:cubicBezTo>
                  <a:pt x="131" y="796"/>
                  <a:pt x="676" y="220"/>
                  <a:pt x="1529" y="158"/>
                </a:cubicBezTo>
                <a:lnTo>
                  <a:pt x="1529" y="0"/>
                </a:lnTo>
                <a:lnTo>
                  <a:pt x="2030" y="360"/>
                </a:lnTo>
                <a:lnTo>
                  <a:pt x="1523" y="714"/>
                </a:lnTo>
                <a:lnTo>
                  <a:pt x="1520" y="543"/>
                </a:lnTo>
                <a:cubicBezTo>
                  <a:pt x="803" y="447"/>
                  <a:pt x="109" y="1123"/>
                  <a:pt x="0" y="1390"/>
                </a:cubicBezTo>
                <a:close/>
              </a:path>
            </a:pathLst>
          </a:custGeom>
          <a:solidFill>
            <a:schemeClr val="accent1"/>
          </a:solidFill>
          <a:ln w="3175" cap="flat" cmpd="sng">
            <a:noFill/>
            <a:prstDash val="solid"/>
            <a:round/>
            <a:headEnd/>
            <a:tailEnd/>
          </a:ln>
          <a:effectLst/>
        </p:spPr>
        <p:txBody>
          <a:bodyPr wrap="none" anchor="ctr">
            <a:noAutofit/>
          </a:bodyPr>
          <a:lstStyle/>
          <a:p>
            <a:pPr>
              <a:defRPr lang="es-ES"/>
            </a:pPr>
            <a:endParaRPr lang="es-ES"/>
          </a:p>
        </p:txBody>
      </p:sp>
      <p:sp>
        <p:nvSpPr>
          <p:cNvPr id="9" name="AutoShape 10"/>
          <p:cNvSpPr>
            <a:spLocks noChangeArrowheads="1"/>
          </p:cNvSpPr>
          <p:nvPr>
            <p:custDataLst>
              <p:tags r:id="rId2"/>
            </p:custDataLst>
          </p:nvPr>
        </p:nvSpPr>
        <p:spPr bwMode="invGray">
          <a:xfrm>
            <a:off x="3462486" y="3140968"/>
            <a:ext cx="5285985" cy="360000"/>
          </a:xfrm>
          <a:prstGeom prst="round2DiagRect">
            <a:avLst/>
          </a:prstGeom>
          <a:solidFill>
            <a:srgbClr val="C00000"/>
          </a:solidFill>
          <a:ln w="12700">
            <a:solidFill>
              <a:schemeClr val="tx2"/>
            </a:solidFill>
            <a:round/>
            <a:headEnd/>
            <a:tailEnd/>
          </a:ln>
          <a:effectLst>
            <a:outerShdw blurRad="50800" dist="38100" dir="2700000" algn="tl" rotWithShape="0">
              <a:prstClr val="black">
                <a:alpha val="40000"/>
              </a:prstClr>
            </a:outerShdw>
          </a:effectLst>
        </p:spPr>
        <p:txBody>
          <a:bodyPr wrap="square" lIns="45720" rIns="45720" anchor="ctr">
            <a:noAutofit/>
          </a:bodyPr>
          <a:lstStyle/>
          <a:p>
            <a:pPr algn="r">
              <a:defRPr lang="es-ES"/>
            </a:pPr>
            <a:r>
              <a:rPr lang="es-ES" sz="2000" dirty="0" err="1" smtClean="0">
                <a:solidFill>
                  <a:schemeClr val="bg1"/>
                </a:solidFill>
                <a:latin typeface="Segoe Semibold" pitchFamily="34" charset="0"/>
              </a:rPr>
              <a:t>Projects</a:t>
            </a:r>
            <a:r>
              <a:rPr lang="es-ES" sz="2000" dirty="0" smtClean="0">
                <a:solidFill>
                  <a:schemeClr val="bg1"/>
                </a:solidFill>
                <a:latin typeface="Segoe Semibold" pitchFamily="34" charset="0"/>
              </a:rPr>
              <a:t> and </a:t>
            </a:r>
            <a:r>
              <a:rPr lang="es-ES" sz="2000" dirty="0" err="1" smtClean="0">
                <a:solidFill>
                  <a:schemeClr val="bg1"/>
                </a:solidFill>
                <a:latin typeface="Segoe Semibold" pitchFamily="34" charset="0"/>
              </a:rPr>
              <a:t>best</a:t>
            </a:r>
            <a:r>
              <a:rPr lang="es-ES" sz="2000" dirty="0" smtClean="0">
                <a:solidFill>
                  <a:schemeClr val="bg1"/>
                </a:solidFill>
                <a:latin typeface="Segoe Semibold" pitchFamily="34" charset="0"/>
              </a:rPr>
              <a:t> </a:t>
            </a:r>
            <a:r>
              <a:rPr lang="es-ES" sz="2000" dirty="0" err="1" smtClean="0">
                <a:solidFill>
                  <a:schemeClr val="bg1"/>
                </a:solidFill>
                <a:latin typeface="Segoe Semibold" pitchFamily="34" charset="0"/>
              </a:rPr>
              <a:t>practices</a:t>
            </a:r>
            <a:endParaRPr lang="es-ES" sz="2000" dirty="0">
              <a:solidFill>
                <a:schemeClr val="bg1"/>
              </a:solidFill>
            </a:endParaRPr>
          </a:p>
        </p:txBody>
      </p:sp>
      <p:sp>
        <p:nvSpPr>
          <p:cNvPr id="10" name="9 Rectángulo"/>
          <p:cNvSpPr/>
          <p:nvPr/>
        </p:nvSpPr>
        <p:spPr>
          <a:xfrm>
            <a:off x="250552" y="4816718"/>
            <a:ext cx="4681488" cy="1446550"/>
          </a:xfrm>
          <a:prstGeom prst="rect">
            <a:avLst/>
          </a:prstGeom>
          <a:noFill/>
          <a:ln>
            <a:noFill/>
          </a:ln>
        </p:spPr>
        <p:txBody>
          <a:bodyPr wrap="square" lIns="91440" tIns="45720" rIns="91440" bIns="45720">
            <a:spAutoFit/>
          </a:bodyPr>
          <a:lstStyle/>
          <a:p>
            <a:pPr algn="r"/>
            <a:r>
              <a:rPr lang="es-ES" sz="8800" b="1" i="1" spc="300" dirty="0" smtClean="0">
                <a:ln w="18415" cmpd="sng">
                  <a:noFill/>
                  <a:prstDash val="solid"/>
                </a:ln>
                <a:solidFill>
                  <a:schemeClr val="accent1"/>
                </a:solidFill>
              </a:rPr>
              <a:t>Senior </a:t>
            </a:r>
            <a:endParaRPr lang="es-ES" sz="8800" b="1" i="1" cap="none" spc="300" dirty="0">
              <a:ln w="18415" cmpd="sng">
                <a:noFill/>
                <a:prstDash val="solid"/>
              </a:ln>
              <a:solidFill>
                <a:schemeClr val="accent1"/>
              </a:solidFill>
            </a:endParaRPr>
          </a:p>
        </p:txBody>
      </p:sp>
      <p:sp>
        <p:nvSpPr>
          <p:cNvPr id="16" name="15 Rectángulo"/>
          <p:cNvSpPr/>
          <p:nvPr/>
        </p:nvSpPr>
        <p:spPr>
          <a:xfrm>
            <a:off x="1329704" y="5705380"/>
            <a:ext cx="3529360" cy="1107996"/>
          </a:xfrm>
          <a:prstGeom prst="rect">
            <a:avLst/>
          </a:prstGeom>
          <a:noFill/>
          <a:ln>
            <a:noFill/>
          </a:ln>
        </p:spPr>
        <p:txBody>
          <a:bodyPr wrap="square" lIns="91440" tIns="45720" rIns="91440" bIns="45720">
            <a:spAutoFit/>
          </a:bodyPr>
          <a:lstStyle/>
          <a:p>
            <a:pPr algn="r"/>
            <a:r>
              <a:rPr lang="es-ES" sz="6600" b="1" i="1" dirty="0" smtClean="0">
                <a:ln w="18415" cmpd="sng">
                  <a:noFill/>
                  <a:prstDash val="solid"/>
                </a:ln>
                <a:solidFill>
                  <a:schemeClr val="accent1"/>
                </a:solidFill>
              </a:rPr>
              <a:t>Diploma</a:t>
            </a:r>
            <a:endParaRPr lang="es-ES" sz="6600" b="1" i="1" cap="none" dirty="0">
              <a:ln w="18415" cmpd="sng">
                <a:noFill/>
                <a:prstDash val="solid"/>
              </a:ln>
              <a:solidFill>
                <a:schemeClr val="accent1"/>
              </a:solidFill>
            </a:endParaRPr>
          </a:p>
        </p:txBody>
      </p:sp>
      <p:sp>
        <p:nvSpPr>
          <p:cNvPr id="18" name="17 Rectángulo"/>
          <p:cNvSpPr/>
          <p:nvPr/>
        </p:nvSpPr>
        <p:spPr>
          <a:xfrm>
            <a:off x="5565080" y="3789040"/>
            <a:ext cx="3529360" cy="523220"/>
          </a:xfrm>
          <a:prstGeom prst="rect">
            <a:avLst/>
          </a:prstGeom>
          <a:noFill/>
          <a:ln>
            <a:noFill/>
          </a:ln>
        </p:spPr>
        <p:txBody>
          <a:bodyPr wrap="square" lIns="91440" tIns="45720" rIns="91440" bIns="45720">
            <a:spAutoFit/>
          </a:bodyPr>
          <a:lstStyle/>
          <a:p>
            <a:pPr algn="just"/>
            <a:r>
              <a:rPr lang="es-ES" sz="2800" b="1" dirty="0" smtClean="0">
                <a:ln w="18415" cmpd="sng">
                  <a:noFill/>
                  <a:prstDash val="solid"/>
                </a:ln>
                <a:solidFill>
                  <a:schemeClr val="accent1"/>
                </a:solidFill>
              </a:rPr>
              <a:t>EXPERIMENTAL</a:t>
            </a:r>
            <a:endParaRPr lang="es-ES" sz="2800" b="1" cap="none" spc="0" dirty="0">
              <a:ln w="18415" cmpd="sng">
                <a:noFill/>
                <a:prstDash val="solid"/>
              </a:ln>
              <a:solidFill>
                <a:schemeClr val="accent1"/>
              </a:solidFill>
            </a:endParaRPr>
          </a:p>
        </p:txBody>
      </p:sp>
      <p:sp>
        <p:nvSpPr>
          <p:cNvPr id="19" name="18 Rectángulo"/>
          <p:cNvSpPr/>
          <p:nvPr/>
        </p:nvSpPr>
        <p:spPr>
          <a:xfrm>
            <a:off x="5565080" y="4365104"/>
            <a:ext cx="3529360" cy="523220"/>
          </a:xfrm>
          <a:prstGeom prst="rect">
            <a:avLst/>
          </a:prstGeom>
          <a:noFill/>
          <a:ln>
            <a:noFill/>
          </a:ln>
        </p:spPr>
        <p:txBody>
          <a:bodyPr wrap="square" lIns="91440" tIns="45720" rIns="91440" bIns="45720">
            <a:spAutoFit/>
          </a:bodyPr>
          <a:lstStyle/>
          <a:p>
            <a:pPr algn="just"/>
            <a:r>
              <a:rPr lang="es-ES" sz="2800" b="1" dirty="0" smtClean="0">
                <a:ln w="18415" cmpd="sng">
                  <a:noFill/>
                  <a:prstDash val="solid"/>
                </a:ln>
                <a:solidFill>
                  <a:schemeClr val="accent1"/>
                </a:solidFill>
              </a:rPr>
              <a:t>SOCIETY AND LAW</a:t>
            </a:r>
            <a:endParaRPr lang="es-ES" sz="2800" b="1" cap="none" spc="0" dirty="0">
              <a:ln w="18415" cmpd="sng">
                <a:noFill/>
                <a:prstDash val="solid"/>
              </a:ln>
              <a:solidFill>
                <a:schemeClr val="accent1"/>
              </a:solidFill>
            </a:endParaRPr>
          </a:p>
        </p:txBody>
      </p:sp>
      <p:sp>
        <p:nvSpPr>
          <p:cNvPr id="20" name="19 Rectángulo"/>
          <p:cNvSpPr/>
          <p:nvPr/>
        </p:nvSpPr>
        <p:spPr>
          <a:xfrm>
            <a:off x="5565080" y="4958928"/>
            <a:ext cx="3529360" cy="523220"/>
          </a:xfrm>
          <a:prstGeom prst="rect">
            <a:avLst/>
          </a:prstGeom>
          <a:noFill/>
          <a:ln>
            <a:noFill/>
          </a:ln>
        </p:spPr>
        <p:txBody>
          <a:bodyPr wrap="square" lIns="91440" tIns="45720" rIns="91440" bIns="45720">
            <a:spAutoFit/>
          </a:bodyPr>
          <a:lstStyle/>
          <a:p>
            <a:pPr algn="just"/>
            <a:r>
              <a:rPr lang="es-ES" sz="2800" b="1" dirty="0" smtClean="0">
                <a:ln w="18415" cmpd="sng">
                  <a:noFill/>
                  <a:prstDash val="solid"/>
                </a:ln>
                <a:solidFill>
                  <a:schemeClr val="accent1"/>
                </a:solidFill>
              </a:rPr>
              <a:t>COMPUTER SCIENCE</a:t>
            </a:r>
            <a:endParaRPr lang="es-ES" sz="2800" b="1" cap="none" spc="0" dirty="0">
              <a:ln w="18415" cmpd="sng">
                <a:noFill/>
                <a:prstDash val="solid"/>
              </a:ln>
              <a:solidFill>
                <a:schemeClr val="accent1"/>
              </a:solidFill>
            </a:endParaRPr>
          </a:p>
        </p:txBody>
      </p:sp>
      <p:sp>
        <p:nvSpPr>
          <p:cNvPr id="21" name="20 Rectángulo"/>
          <p:cNvSpPr/>
          <p:nvPr/>
        </p:nvSpPr>
        <p:spPr>
          <a:xfrm>
            <a:off x="5579144" y="4098558"/>
            <a:ext cx="3529360" cy="338554"/>
          </a:xfrm>
          <a:prstGeom prst="rect">
            <a:avLst/>
          </a:prstGeom>
          <a:noFill/>
          <a:ln>
            <a:noFill/>
          </a:ln>
        </p:spPr>
        <p:txBody>
          <a:bodyPr wrap="square" lIns="91440" tIns="45720" rIns="91440" bIns="45720">
            <a:spAutoFit/>
          </a:bodyPr>
          <a:lstStyle/>
          <a:p>
            <a:pPr algn="just"/>
            <a:r>
              <a:rPr lang="es-ES" sz="1600" b="1" dirty="0" smtClean="0">
                <a:ln w="18415" cmpd="sng">
                  <a:noFill/>
                  <a:prstDash val="solid"/>
                </a:ln>
                <a:solidFill>
                  <a:schemeClr val="accent1"/>
                </a:solidFill>
              </a:rPr>
              <a:t>SCIENCES</a:t>
            </a:r>
            <a:endParaRPr lang="es-ES" sz="1600" b="1" cap="none" spc="0" dirty="0">
              <a:ln w="18415" cmpd="sng">
                <a:noFill/>
                <a:prstDash val="solid"/>
              </a:ln>
              <a:solidFill>
                <a:schemeClr val="accent1"/>
              </a:solidFill>
            </a:endParaRPr>
          </a:p>
        </p:txBody>
      </p:sp>
      <p:sp>
        <p:nvSpPr>
          <p:cNvPr id="22" name="21 Rectángulo"/>
          <p:cNvSpPr/>
          <p:nvPr/>
        </p:nvSpPr>
        <p:spPr>
          <a:xfrm>
            <a:off x="5579144" y="4674622"/>
            <a:ext cx="3529360" cy="338554"/>
          </a:xfrm>
          <a:prstGeom prst="rect">
            <a:avLst/>
          </a:prstGeom>
          <a:noFill/>
          <a:ln>
            <a:noFill/>
          </a:ln>
        </p:spPr>
        <p:txBody>
          <a:bodyPr wrap="square" lIns="91440" tIns="45720" rIns="91440" bIns="45720">
            <a:spAutoFit/>
          </a:bodyPr>
          <a:lstStyle/>
          <a:p>
            <a:pPr algn="just"/>
            <a:r>
              <a:rPr lang="es-ES" sz="1600" b="1" dirty="0" smtClean="0">
                <a:ln w="18415" cmpd="sng">
                  <a:noFill/>
                  <a:prstDash val="solid"/>
                </a:ln>
                <a:solidFill>
                  <a:schemeClr val="accent1"/>
                </a:solidFill>
              </a:rPr>
              <a:t>SCIENCES</a:t>
            </a:r>
            <a:endParaRPr lang="es-ES" sz="1600" b="1" cap="none" spc="0" dirty="0">
              <a:ln w="18415" cmpd="sng">
                <a:noFill/>
                <a:prstDash val="solid"/>
              </a:ln>
              <a:solidFill>
                <a:schemeClr val="accent1"/>
              </a:solidFill>
            </a:endParaRPr>
          </a:p>
        </p:txBody>
      </p:sp>
      <p:sp>
        <p:nvSpPr>
          <p:cNvPr id="23" name="22 Rectángulo"/>
          <p:cNvSpPr/>
          <p:nvPr/>
        </p:nvSpPr>
        <p:spPr>
          <a:xfrm>
            <a:off x="5565080" y="5301208"/>
            <a:ext cx="3529360" cy="338554"/>
          </a:xfrm>
          <a:prstGeom prst="rect">
            <a:avLst/>
          </a:prstGeom>
          <a:noFill/>
          <a:ln>
            <a:noFill/>
          </a:ln>
        </p:spPr>
        <p:txBody>
          <a:bodyPr wrap="square" lIns="91440" tIns="45720" rIns="91440" bIns="45720">
            <a:spAutoFit/>
          </a:bodyPr>
          <a:lstStyle/>
          <a:p>
            <a:pPr algn="just"/>
            <a:r>
              <a:rPr lang="es-ES" sz="1600" b="1" dirty="0" smtClean="0">
                <a:ln w="18415" cmpd="sng">
                  <a:noFill/>
                  <a:prstDash val="solid"/>
                </a:ln>
                <a:solidFill>
                  <a:schemeClr val="accent1"/>
                </a:solidFill>
              </a:rPr>
              <a:t>IMAGE AND SOUND</a:t>
            </a:r>
            <a:endParaRPr lang="es-ES" sz="1600" b="1" cap="none" spc="0" dirty="0">
              <a:ln w="18415" cmpd="sng">
                <a:noFill/>
                <a:prstDash val="solid"/>
              </a:ln>
              <a:solidFill>
                <a:schemeClr val="accent1"/>
              </a:solidFill>
            </a:endParaRPr>
          </a:p>
        </p:txBody>
      </p:sp>
      <p:sp>
        <p:nvSpPr>
          <p:cNvPr id="24" name="23 Rectángulo"/>
          <p:cNvSpPr/>
          <p:nvPr/>
        </p:nvSpPr>
        <p:spPr>
          <a:xfrm>
            <a:off x="5565080" y="5589240"/>
            <a:ext cx="3529360" cy="523220"/>
          </a:xfrm>
          <a:prstGeom prst="rect">
            <a:avLst/>
          </a:prstGeom>
          <a:noFill/>
          <a:ln>
            <a:noFill/>
          </a:ln>
        </p:spPr>
        <p:txBody>
          <a:bodyPr wrap="square" lIns="91440" tIns="45720" rIns="91440" bIns="45720">
            <a:spAutoFit/>
          </a:bodyPr>
          <a:lstStyle/>
          <a:p>
            <a:pPr algn="just"/>
            <a:r>
              <a:rPr lang="es-ES" sz="2800" b="1" dirty="0" smtClean="0">
                <a:ln w="18415" cmpd="sng">
                  <a:noFill/>
                  <a:prstDash val="solid"/>
                </a:ln>
                <a:solidFill>
                  <a:schemeClr val="accent1"/>
                </a:solidFill>
              </a:rPr>
              <a:t>HUMANITIES</a:t>
            </a:r>
            <a:endParaRPr lang="es-ES" sz="2800" b="1" cap="none" spc="0" dirty="0">
              <a:ln w="18415" cmpd="sng">
                <a:noFill/>
                <a:prstDash val="solid"/>
              </a:ln>
              <a:solidFill>
                <a:schemeClr val="accent1"/>
              </a:solidFill>
            </a:endParaRPr>
          </a:p>
        </p:txBody>
      </p:sp>
      <p:sp>
        <p:nvSpPr>
          <p:cNvPr id="26" name="25 Rectángulo"/>
          <p:cNvSpPr/>
          <p:nvPr/>
        </p:nvSpPr>
        <p:spPr>
          <a:xfrm>
            <a:off x="5579144" y="6001658"/>
            <a:ext cx="3529360" cy="523220"/>
          </a:xfrm>
          <a:prstGeom prst="rect">
            <a:avLst/>
          </a:prstGeom>
          <a:noFill/>
          <a:ln>
            <a:noFill/>
          </a:ln>
        </p:spPr>
        <p:txBody>
          <a:bodyPr wrap="square" lIns="91440" tIns="45720" rIns="91440" bIns="45720">
            <a:spAutoFit/>
          </a:bodyPr>
          <a:lstStyle/>
          <a:p>
            <a:pPr algn="just"/>
            <a:r>
              <a:rPr lang="es-ES" sz="2800" b="1" dirty="0" smtClean="0">
                <a:ln w="18415" cmpd="sng">
                  <a:noFill/>
                  <a:prstDash val="solid"/>
                </a:ln>
                <a:solidFill>
                  <a:schemeClr val="accent1"/>
                </a:solidFill>
              </a:rPr>
              <a:t>HEALTH</a:t>
            </a:r>
            <a:endParaRPr lang="es-ES" sz="2800" b="1" cap="none" spc="0" dirty="0">
              <a:ln w="18415" cmpd="sng">
                <a:noFill/>
                <a:prstDash val="solid"/>
              </a:ln>
              <a:solidFill>
                <a:schemeClr val="accent1"/>
              </a:solidFill>
            </a:endParaRPr>
          </a:p>
        </p:txBody>
      </p:sp>
      <p:sp>
        <p:nvSpPr>
          <p:cNvPr id="27" name="26 Rectángulo"/>
          <p:cNvSpPr/>
          <p:nvPr/>
        </p:nvSpPr>
        <p:spPr>
          <a:xfrm>
            <a:off x="5579144" y="6343938"/>
            <a:ext cx="3529360" cy="338554"/>
          </a:xfrm>
          <a:prstGeom prst="rect">
            <a:avLst/>
          </a:prstGeom>
          <a:noFill/>
          <a:ln>
            <a:noFill/>
          </a:ln>
        </p:spPr>
        <p:txBody>
          <a:bodyPr wrap="square" lIns="91440" tIns="45720" rIns="91440" bIns="45720">
            <a:spAutoFit/>
          </a:bodyPr>
          <a:lstStyle/>
          <a:p>
            <a:pPr algn="just"/>
            <a:r>
              <a:rPr lang="es-ES" sz="1600" b="1" dirty="0" smtClean="0">
                <a:ln w="18415" cmpd="sng">
                  <a:noFill/>
                  <a:prstDash val="solid"/>
                </a:ln>
                <a:solidFill>
                  <a:schemeClr val="accent1"/>
                </a:solidFill>
              </a:rPr>
              <a:t>AND SOCIAL ACTION</a:t>
            </a:r>
            <a:endParaRPr lang="es-ES" sz="1600" b="1" cap="none" spc="0" dirty="0">
              <a:ln w="18415" cmpd="sng">
                <a:noFill/>
                <a:prstDash val="solid"/>
              </a:ln>
              <a:solidFill>
                <a:schemeClr val="accent1"/>
              </a:solidFill>
            </a:endParaRPr>
          </a:p>
        </p:txBody>
      </p:sp>
      <p:sp>
        <p:nvSpPr>
          <p:cNvPr id="29" name="28 Rectángulo"/>
          <p:cNvSpPr/>
          <p:nvPr/>
        </p:nvSpPr>
        <p:spPr>
          <a:xfrm rot="16200000">
            <a:off x="3870112" y="5101321"/>
            <a:ext cx="3024000" cy="400110"/>
          </a:xfrm>
          <a:prstGeom prst="rect">
            <a:avLst/>
          </a:prstGeom>
          <a:solidFill>
            <a:schemeClr val="accent1"/>
          </a:solidFill>
          <a:ln>
            <a:noFill/>
          </a:ln>
        </p:spPr>
        <p:txBody>
          <a:bodyPr wrap="square" lIns="91440" tIns="45720" rIns="91440" bIns="45720">
            <a:spAutoFit/>
          </a:bodyPr>
          <a:lstStyle/>
          <a:p>
            <a:pPr algn="ctr"/>
            <a:r>
              <a:rPr lang="es-ES" sz="2000" b="1" dirty="0" smtClean="0">
                <a:ln w="18415" cmpd="sng">
                  <a:noFill/>
                  <a:prstDash val="solid"/>
                </a:ln>
                <a:solidFill>
                  <a:schemeClr val="bg1"/>
                </a:solidFill>
              </a:rPr>
              <a:t>AREAS OF KNOWLEDGE</a:t>
            </a:r>
            <a:endParaRPr lang="es-ES" sz="2000" b="1" cap="none" spc="0" dirty="0">
              <a:ln w="18415" cmpd="sng">
                <a:noFill/>
                <a:prstDash val="solid"/>
              </a:ln>
              <a:solidFill>
                <a:schemeClr val="bg1"/>
              </a:solidFill>
            </a:endParaRPr>
          </a:p>
        </p:txBody>
      </p:sp>
      <p:sp>
        <p:nvSpPr>
          <p:cNvPr id="25" name="24 Rectángulo"/>
          <p:cNvSpPr/>
          <p:nvPr/>
        </p:nvSpPr>
        <p:spPr>
          <a:xfrm>
            <a:off x="107504" y="3870000"/>
            <a:ext cx="2491666" cy="461665"/>
          </a:xfrm>
          <a:prstGeom prst="rect">
            <a:avLst/>
          </a:prstGeom>
          <a:noFill/>
          <a:ln>
            <a:noFill/>
          </a:ln>
        </p:spPr>
        <p:txBody>
          <a:bodyPr wrap="square" lIns="91440" tIns="45720" rIns="91440" bIns="45720">
            <a:spAutoFit/>
          </a:bodyPr>
          <a:lstStyle/>
          <a:p>
            <a:pPr algn="just"/>
            <a:r>
              <a:rPr lang="es-ES" sz="2400" spc="550" dirty="0" smtClean="0">
                <a:ln w="18415" cmpd="sng">
                  <a:noFill/>
                  <a:prstDash val="solid"/>
                </a:ln>
                <a:solidFill>
                  <a:schemeClr val="accent1"/>
                </a:solidFill>
              </a:rPr>
              <a:t>PERMANENT</a:t>
            </a:r>
            <a:endParaRPr lang="es-ES" sz="2400" cap="none" spc="550" dirty="0">
              <a:ln w="18415" cmpd="sng">
                <a:noFill/>
                <a:prstDash val="solid"/>
              </a:ln>
              <a:solidFill>
                <a:schemeClr val="accent1"/>
              </a:solidFill>
            </a:endParaRPr>
          </a:p>
        </p:txBody>
      </p:sp>
      <p:sp>
        <p:nvSpPr>
          <p:cNvPr id="30" name="29 Rectángulo"/>
          <p:cNvSpPr/>
          <p:nvPr/>
        </p:nvSpPr>
        <p:spPr>
          <a:xfrm>
            <a:off x="2339752" y="3801234"/>
            <a:ext cx="2685256" cy="707886"/>
          </a:xfrm>
          <a:prstGeom prst="rect">
            <a:avLst/>
          </a:prstGeom>
          <a:noFill/>
          <a:ln>
            <a:noFill/>
          </a:ln>
        </p:spPr>
        <p:txBody>
          <a:bodyPr wrap="square" lIns="91440" tIns="45720" rIns="91440" bIns="45720">
            <a:spAutoFit/>
          </a:bodyPr>
          <a:lstStyle/>
          <a:p>
            <a:pPr algn="just"/>
            <a:r>
              <a:rPr lang="es-ES" sz="4000" b="1" dirty="0" smtClean="0">
                <a:ln w="18415" cmpd="sng">
                  <a:noFill/>
                  <a:prstDash val="solid"/>
                </a:ln>
                <a:solidFill>
                  <a:schemeClr val="accent1"/>
                </a:solidFill>
              </a:rPr>
              <a:t>EDUCATION</a:t>
            </a:r>
            <a:endParaRPr lang="es-ES" sz="4000" b="1" cap="none" dirty="0">
              <a:ln w="18415" cmpd="sng">
                <a:noFill/>
                <a:prstDash val="solid"/>
              </a:ln>
              <a:solidFill>
                <a:schemeClr val="accent1"/>
              </a:solidFill>
            </a:endParaRPr>
          </a:p>
        </p:txBody>
      </p:sp>
      <p:sp>
        <p:nvSpPr>
          <p:cNvPr id="31" name="30 Rectángulo"/>
          <p:cNvSpPr/>
          <p:nvPr/>
        </p:nvSpPr>
        <p:spPr>
          <a:xfrm>
            <a:off x="2374304" y="4437112"/>
            <a:ext cx="2650704" cy="461665"/>
          </a:xfrm>
          <a:prstGeom prst="rect">
            <a:avLst/>
          </a:prstGeom>
          <a:noFill/>
          <a:ln>
            <a:noFill/>
          </a:ln>
        </p:spPr>
        <p:txBody>
          <a:bodyPr wrap="square" lIns="91440" tIns="45720" rIns="91440" bIns="45720">
            <a:spAutoFit/>
          </a:bodyPr>
          <a:lstStyle/>
          <a:p>
            <a:pPr algn="just"/>
            <a:r>
              <a:rPr lang="es-ES" sz="2400" spc="680" dirty="0" smtClean="0">
                <a:ln w="18415" cmpd="sng">
                  <a:noFill/>
                  <a:prstDash val="solid"/>
                </a:ln>
                <a:solidFill>
                  <a:schemeClr val="accent1"/>
                </a:solidFill>
              </a:rPr>
              <a:t>CITIZENSHIP</a:t>
            </a:r>
            <a:endParaRPr lang="es-ES" sz="2400" cap="none" spc="680" dirty="0">
              <a:ln w="18415" cmpd="sng">
                <a:noFill/>
                <a:prstDash val="solid"/>
              </a:ln>
              <a:solidFill>
                <a:schemeClr val="accent1"/>
              </a:solidFill>
            </a:endParaRPr>
          </a:p>
        </p:txBody>
      </p:sp>
      <p:sp>
        <p:nvSpPr>
          <p:cNvPr id="32" name="31 Rectángulo"/>
          <p:cNvSpPr/>
          <p:nvPr/>
        </p:nvSpPr>
        <p:spPr>
          <a:xfrm>
            <a:off x="179512" y="4221088"/>
            <a:ext cx="2952328" cy="769441"/>
          </a:xfrm>
          <a:prstGeom prst="rect">
            <a:avLst/>
          </a:prstGeom>
          <a:noFill/>
          <a:ln>
            <a:noFill/>
          </a:ln>
        </p:spPr>
        <p:txBody>
          <a:bodyPr wrap="square" lIns="91440" tIns="45720" rIns="91440" bIns="45720">
            <a:spAutoFit/>
          </a:bodyPr>
          <a:lstStyle/>
          <a:p>
            <a:pPr algn="just"/>
            <a:r>
              <a:rPr lang="es-ES" sz="4400" b="1" spc="600" dirty="0" smtClean="0">
                <a:ln w="18415" cmpd="sng">
                  <a:noFill/>
                  <a:prstDash val="solid"/>
                </a:ln>
                <a:solidFill>
                  <a:schemeClr val="accent1"/>
                </a:solidFill>
              </a:rPr>
              <a:t>ACTIVE</a:t>
            </a:r>
            <a:endParaRPr lang="es-ES" sz="3800" b="1" cap="none" spc="600" dirty="0">
              <a:ln w="18415" cmpd="sng">
                <a:noFill/>
                <a:prstDash val="solid"/>
              </a:ln>
              <a:solidFill>
                <a:schemeClr val="accent1"/>
              </a:solidFill>
            </a:endParaRPr>
          </a:p>
        </p:txBody>
      </p:sp>
      <p:cxnSp>
        <p:nvCxnSpPr>
          <p:cNvPr id="3" name="2 Conector angular"/>
          <p:cNvCxnSpPr/>
          <p:nvPr/>
        </p:nvCxnSpPr>
        <p:spPr>
          <a:xfrm rot="10800000">
            <a:off x="266300" y="4312265"/>
            <a:ext cx="4665741" cy="147483"/>
          </a:xfrm>
          <a:prstGeom prst="bentConnector3">
            <a:avLst>
              <a:gd name="adj1" fmla="val 54491"/>
            </a:avLst>
          </a:prstGeom>
          <a:ln w="76200"/>
        </p:spPr>
        <p:style>
          <a:lnRef idx="1">
            <a:schemeClr val="accent1"/>
          </a:lnRef>
          <a:fillRef idx="0">
            <a:schemeClr val="accent1"/>
          </a:fillRef>
          <a:effectRef idx="0">
            <a:schemeClr val="accent1"/>
          </a:effectRef>
          <a:fontRef idx="minor">
            <a:schemeClr val="tx1"/>
          </a:fontRef>
        </p:style>
      </p:cxnSp>
      <p:cxnSp>
        <p:nvCxnSpPr>
          <p:cNvPr id="39" name="38 Conector angular"/>
          <p:cNvCxnSpPr>
            <a:stCxn id="37" idx="4"/>
            <a:endCxn id="9" idx="2"/>
          </p:cNvCxnSpPr>
          <p:nvPr/>
        </p:nvCxnSpPr>
        <p:spPr>
          <a:xfrm rot="16200000" flipH="1">
            <a:off x="2878894" y="2737376"/>
            <a:ext cx="756096" cy="411087"/>
          </a:xfrm>
          <a:prstGeom prst="bentConnector2">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8" name="AutoShape 10"/>
          <p:cNvSpPr>
            <a:spLocks noChangeArrowheads="1"/>
          </p:cNvSpPr>
          <p:nvPr>
            <p:custDataLst>
              <p:tags r:id="rId3"/>
            </p:custDataLst>
          </p:nvPr>
        </p:nvSpPr>
        <p:spPr bwMode="invGray">
          <a:xfrm>
            <a:off x="4139960" y="2636912"/>
            <a:ext cx="4608512" cy="360000"/>
          </a:xfrm>
          <a:prstGeom prst="round2DiagRect">
            <a:avLst/>
          </a:prstGeom>
          <a:solidFill>
            <a:schemeClr val="accent1"/>
          </a:solidFill>
          <a:ln w="12700">
            <a:solidFill>
              <a:schemeClr val="tx2"/>
            </a:solidFill>
            <a:round/>
            <a:headEnd/>
            <a:tailEnd/>
          </a:ln>
          <a:effectLst>
            <a:outerShdw blurRad="50800" dist="38100" dir="2700000" algn="tl" rotWithShape="0">
              <a:prstClr val="black">
                <a:alpha val="40000"/>
              </a:prstClr>
            </a:outerShdw>
          </a:effectLst>
        </p:spPr>
        <p:txBody>
          <a:bodyPr wrap="square" lIns="45720" rIns="45720" anchor="ctr">
            <a:noAutofit/>
          </a:bodyPr>
          <a:lstStyle/>
          <a:p>
            <a:pPr algn="r">
              <a:defRPr lang="es-ES"/>
            </a:pPr>
            <a:r>
              <a:rPr lang="es-ES" sz="2000" dirty="0" err="1" smtClean="0">
                <a:solidFill>
                  <a:schemeClr val="bg1"/>
                </a:solidFill>
                <a:latin typeface="Segoe Semibold" pitchFamily="34" charset="0"/>
              </a:rPr>
              <a:t>Autonomous</a:t>
            </a:r>
            <a:r>
              <a:rPr lang="es-ES" sz="2000" dirty="0" smtClean="0">
                <a:solidFill>
                  <a:schemeClr val="bg1"/>
                </a:solidFill>
                <a:latin typeface="Segoe Semibold" pitchFamily="34" charset="0"/>
              </a:rPr>
              <a:t> </a:t>
            </a:r>
            <a:r>
              <a:rPr lang="es-ES" sz="2000" dirty="0" err="1" smtClean="0">
                <a:solidFill>
                  <a:schemeClr val="bg1"/>
                </a:solidFill>
                <a:latin typeface="Segoe Semibold" pitchFamily="34" charset="0"/>
              </a:rPr>
              <a:t>development</a:t>
            </a:r>
            <a:endParaRPr lang="es-ES" sz="2000" dirty="0">
              <a:solidFill>
                <a:schemeClr val="bg1"/>
              </a:solidFill>
            </a:endParaRPr>
          </a:p>
        </p:txBody>
      </p:sp>
      <p:cxnSp>
        <p:nvCxnSpPr>
          <p:cNvPr id="40" name="39 Conector angular"/>
          <p:cNvCxnSpPr>
            <a:stCxn id="36" idx="4"/>
            <a:endCxn id="38" idx="2"/>
          </p:cNvCxnSpPr>
          <p:nvPr/>
        </p:nvCxnSpPr>
        <p:spPr>
          <a:xfrm rot="16200000" flipH="1">
            <a:off x="3589682" y="2266634"/>
            <a:ext cx="756064" cy="344491"/>
          </a:xfrm>
          <a:prstGeom prst="bentConnector2">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6" name="35 Elipse"/>
          <p:cNvSpPr/>
          <p:nvPr/>
        </p:nvSpPr>
        <p:spPr>
          <a:xfrm>
            <a:off x="3651469" y="1772848"/>
            <a:ext cx="288000" cy="288000"/>
          </a:xfrm>
          <a:prstGeom prst="ellipse">
            <a:avLst/>
          </a:prstGeom>
          <a:ln>
            <a:noFill/>
          </a:ln>
          <a:effectLst>
            <a:outerShdw blurRad="228600" dist="50800" dir="8940000" algn="ctr">
              <a:srgbClr val="000000">
                <a:alpha val="31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36 Elipse"/>
          <p:cNvSpPr/>
          <p:nvPr/>
        </p:nvSpPr>
        <p:spPr>
          <a:xfrm>
            <a:off x="2907399" y="2276872"/>
            <a:ext cx="288000" cy="288000"/>
          </a:xfrm>
          <a:prstGeom prst="ellipse">
            <a:avLst/>
          </a:prstGeom>
          <a:ln>
            <a:noFill/>
          </a:ln>
          <a:effectLst>
            <a:outerShdw blurRad="228600" dist="50800" dir="8940000" algn="ctr">
              <a:srgbClr val="000000">
                <a:alpha val="31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utoShape 10"/>
          <p:cNvSpPr>
            <a:spLocks noChangeArrowheads="1"/>
          </p:cNvSpPr>
          <p:nvPr>
            <p:custDataLst>
              <p:tags r:id="rId4"/>
            </p:custDataLst>
          </p:nvPr>
        </p:nvSpPr>
        <p:spPr bwMode="invGray">
          <a:xfrm>
            <a:off x="5025008" y="2132856"/>
            <a:ext cx="3723464" cy="360000"/>
          </a:xfrm>
          <a:prstGeom prst="round2DiagRect">
            <a:avLst/>
          </a:prstGeom>
          <a:solidFill>
            <a:schemeClr val="accent1"/>
          </a:solidFill>
          <a:ln w="12700">
            <a:solidFill>
              <a:schemeClr val="tx2"/>
            </a:solidFill>
            <a:round/>
            <a:headEnd/>
            <a:tailEnd/>
          </a:ln>
          <a:effectLst>
            <a:outerShdw blurRad="50800" dist="38100" dir="2700000" algn="tl" rotWithShape="0">
              <a:prstClr val="black">
                <a:alpha val="40000"/>
              </a:prstClr>
            </a:outerShdw>
          </a:effectLst>
        </p:spPr>
        <p:txBody>
          <a:bodyPr wrap="square" lIns="45720" rIns="45720" anchor="ctr">
            <a:noAutofit/>
          </a:bodyPr>
          <a:lstStyle/>
          <a:p>
            <a:pPr algn="r">
              <a:defRPr lang="es-ES"/>
            </a:pPr>
            <a:r>
              <a:rPr lang="es-ES" sz="2000" dirty="0" err="1" smtClean="0">
                <a:solidFill>
                  <a:schemeClr val="bg1"/>
                </a:solidFill>
                <a:latin typeface="Segoe Semibold" pitchFamily="34" charset="0"/>
              </a:rPr>
              <a:t>Investigation</a:t>
            </a:r>
            <a:endParaRPr lang="es-ES" sz="2000" dirty="0">
              <a:solidFill>
                <a:schemeClr val="bg1"/>
              </a:solidFill>
            </a:endParaRPr>
          </a:p>
        </p:txBody>
      </p:sp>
      <p:cxnSp>
        <p:nvCxnSpPr>
          <p:cNvPr id="42" name="41 Conector angular"/>
          <p:cNvCxnSpPr>
            <a:endCxn id="41" idx="2"/>
          </p:cNvCxnSpPr>
          <p:nvPr/>
        </p:nvCxnSpPr>
        <p:spPr>
          <a:xfrm rot="16200000" flipH="1">
            <a:off x="4326385" y="1614233"/>
            <a:ext cx="886534" cy="510711"/>
          </a:xfrm>
          <a:prstGeom prst="bentConnector2">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5" name="34 Elipse"/>
          <p:cNvSpPr/>
          <p:nvPr/>
        </p:nvSpPr>
        <p:spPr>
          <a:xfrm>
            <a:off x="4370297" y="1354386"/>
            <a:ext cx="288000" cy="288000"/>
          </a:xfrm>
          <a:prstGeom prst="ellipse">
            <a:avLst/>
          </a:prstGeom>
          <a:ln>
            <a:noFill/>
          </a:ln>
          <a:effectLst>
            <a:outerShdw blurRad="228600" dist="50800" dir="8940000" algn="ctr">
              <a:srgbClr val="000000">
                <a:alpha val="31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utoShape 10"/>
          <p:cNvSpPr>
            <a:spLocks noChangeArrowheads="1"/>
          </p:cNvSpPr>
          <p:nvPr>
            <p:custDataLst>
              <p:tags r:id="rId5"/>
            </p:custDataLst>
          </p:nvPr>
        </p:nvSpPr>
        <p:spPr bwMode="invGray">
          <a:xfrm>
            <a:off x="5579144" y="1628800"/>
            <a:ext cx="3169328" cy="360000"/>
          </a:xfrm>
          <a:prstGeom prst="round2DiagRect">
            <a:avLst/>
          </a:prstGeom>
          <a:solidFill>
            <a:schemeClr val="accent1"/>
          </a:solidFill>
          <a:ln w="12700">
            <a:solidFill>
              <a:schemeClr val="tx2"/>
            </a:solidFill>
            <a:round/>
            <a:headEnd/>
            <a:tailEnd/>
          </a:ln>
          <a:effectLst>
            <a:outerShdw blurRad="50800" dist="38100" dir="2700000" algn="tl" rotWithShape="0">
              <a:prstClr val="black">
                <a:alpha val="40000"/>
              </a:prstClr>
            </a:outerShdw>
          </a:effectLst>
        </p:spPr>
        <p:txBody>
          <a:bodyPr wrap="square" lIns="45720" rIns="45720" anchor="ctr">
            <a:noAutofit/>
          </a:bodyPr>
          <a:lstStyle/>
          <a:p>
            <a:pPr algn="r">
              <a:defRPr lang="es-ES"/>
            </a:pPr>
            <a:r>
              <a:rPr lang="es-ES" sz="2000" dirty="0" err="1" smtClean="0">
                <a:solidFill>
                  <a:schemeClr val="bg1"/>
                </a:solidFill>
                <a:latin typeface="Segoe Semibold" pitchFamily="34" charset="0"/>
              </a:rPr>
              <a:t>Teaching</a:t>
            </a:r>
            <a:endParaRPr lang="es-ES" sz="2000" dirty="0">
              <a:solidFill>
                <a:schemeClr val="bg1"/>
              </a:solidFill>
            </a:endParaRPr>
          </a:p>
        </p:txBody>
      </p:sp>
      <p:cxnSp>
        <p:nvCxnSpPr>
          <p:cNvPr id="44" name="43 Conector angular"/>
          <p:cNvCxnSpPr>
            <a:stCxn id="45" idx="4"/>
            <a:endCxn id="43" idx="2"/>
          </p:cNvCxnSpPr>
          <p:nvPr/>
        </p:nvCxnSpPr>
        <p:spPr>
          <a:xfrm rot="16200000" flipH="1">
            <a:off x="5220011" y="1449667"/>
            <a:ext cx="520244" cy="198022"/>
          </a:xfrm>
          <a:prstGeom prst="bentConnector2">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5" name="44 Elipse"/>
          <p:cNvSpPr/>
          <p:nvPr/>
        </p:nvSpPr>
        <p:spPr>
          <a:xfrm>
            <a:off x="5237122" y="1000556"/>
            <a:ext cx="288000" cy="288000"/>
          </a:xfrm>
          <a:prstGeom prst="ellipse">
            <a:avLst/>
          </a:prstGeom>
          <a:ln>
            <a:noFill/>
          </a:ln>
          <a:effectLst>
            <a:outerShdw blurRad="228600" dist="50800" dir="8940000" algn="ctr">
              <a:srgbClr val="000000">
                <a:alpha val="31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58935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683568" y="0"/>
            <a:ext cx="8352928" cy="1001358"/>
          </a:xfrm>
        </p:spPr>
        <p:txBody>
          <a:bodyPr>
            <a:noAutofit/>
          </a:bodyPr>
          <a:lstStyle/>
          <a:p>
            <a:pPr algn="ctr"/>
            <a:r>
              <a:rPr lang="es-ES" sz="2400" b="1" dirty="0" smtClean="0">
                <a:solidFill>
                  <a:srgbClr val="0070C0"/>
                </a:solidFill>
              </a:rPr>
              <a:t>ACTIVE PARTICIPATION OF UNIVERSITY SENIORS</a:t>
            </a:r>
            <a:br>
              <a:rPr lang="es-ES" sz="2400" b="1" dirty="0" smtClean="0">
                <a:solidFill>
                  <a:srgbClr val="0070C0"/>
                </a:solidFill>
              </a:rPr>
            </a:br>
            <a:r>
              <a:rPr lang="es-ES" sz="2400" b="1" dirty="0" smtClean="0">
                <a:solidFill>
                  <a:srgbClr val="0070C0"/>
                </a:solidFill>
              </a:rPr>
              <a:t>BEST PRACTICES AND PERSONAL INITIATIVES</a:t>
            </a:r>
            <a:endParaRPr lang="es-ES" sz="2400" b="1" dirty="0">
              <a:solidFill>
                <a:srgbClr val="0070C0"/>
              </a:solidFill>
            </a:endParaRPr>
          </a:p>
        </p:txBody>
      </p:sp>
      <p:sp>
        <p:nvSpPr>
          <p:cNvPr id="5" name="Content Placeholder 4"/>
          <p:cNvSpPr>
            <a:spLocks noGrp="1"/>
          </p:cNvSpPr>
          <p:nvPr>
            <p:ph idx="1"/>
            <p:custDataLst>
              <p:tags r:id="rId3"/>
            </p:custDataLst>
          </p:nvPr>
        </p:nvSpPr>
        <p:spPr>
          <a:xfrm>
            <a:off x="827584" y="1124744"/>
            <a:ext cx="5472608" cy="4968552"/>
          </a:xfrm>
        </p:spPr>
        <p:txBody>
          <a:bodyPr>
            <a:noAutofit/>
          </a:bodyPr>
          <a:lstStyle/>
          <a:p>
            <a:pPr marL="0" indent="0" algn="just">
              <a:lnSpc>
                <a:spcPct val="110000"/>
              </a:lnSpc>
              <a:spcBef>
                <a:spcPct val="50000"/>
              </a:spcBef>
              <a:spcAft>
                <a:spcPts val="600"/>
              </a:spcAft>
              <a:buNone/>
            </a:pPr>
            <a:r>
              <a:rPr lang="es-ES" altLang="es-ES" sz="1800" dirty="0" err="1" smtClean="0"/>
              <a:t>Developed</a:t>
            </a:r>
            <a:r>
              <a:rPr lang="es-ES" altLang="es-ES" sz="1800" dirty="0" smtClean="0"/>
              <a:t> </a:t>
            </a:r>
            <a:r>
              <a:rPr lang="es-ES" altLang="es-ES" sz="1800" dirty="0" err="1" smtClean="0"/>
              <a:t>by</a:t>
            </a:r>
            <a:r>
              <a:rPr lang="es-ES" altLang="es-ES" sz="1800" dirty="0" smtClean="0"/>
              <a:t> UPUA in </a:t>
            </a:r>
            <a:r>
              <a:rPr lang="es-ES" altLang="es-ES" sz="1800" dirty="0" err="1" smtClean="0"/>
              <a:t>collaboration</a:t>
            </a:r>
            <a:r>
              <a:rPr lang="es-ES" altLang="es-ES" sz="1800" dirty="0" smtClean="0"/>
              <a:t> </a:t>
            </a:r>
            <a:r>
              <a:rPr lang="es-ES" altLang="es-ES" sz="1800" dirty="0" err="1" smtClean="0"/>
              <a:t>with</a:t>
            </a:r>
            <a:r>
              <a:rPr lang="es-ES" altLang="es-ES" sz="1800" dirty="0" smtClean="0"/>
              <a:t> </a:t>
            </a:r>
            <a:r>
              <a:rPr lang="es-ES" altLang="es-ES" sz="1800" dirty="0" err="1" smtClean="0"/>
              <a:t>its</a:t>
            </a:r>
            <a:r>
              <a:rPr lang="es-ES" altLang="es-ES" sz="1800" dirty="0" smtClean="0"/>
              <a:t> </a:t>
            </a:r>
            <a:r>
              <a:rPr lang="es-ES" altLang="es-ES" sz="1800" dirty="0" err="1" smtClean="0"/>
              <a:t>most</a:t>
            </a:r>
            <a:r>
              <a:rPr lang="es-ES" altLang="es-ES" sz="1800" dirty="0" smtClean="0"/>
              <a:t> </a:t>
            </a:r>
            <a:r>
              <a:rPr lang="es-ES" altLang="es-ES" sz="1800" dirty="0" err="1" smtClean="0"/>
              <a:t>committed</a:t>
            </a:r>
            <a:r>
              <a:rPr lang="es-ES" altLang="es-ES" sz="1800" dirty="0" smtClean="0"/>
              <a:t> </a:t>
            </a:r>
            <a:r>
              <a:rPr lang="es-ES" altLang="es-ES" sz="1800" dirty="0" err="1" smtClean="0"/>
              <a:t>students</a:t>
            </a:r>
            <a:r>
              <a:rPr lang="es-ES" altLang="es-ES" sz="1800" dirty="0" smtClean="0"/>
              <a:t>, </a:t>
            </a:r>
            <a:r>
              <a:rPr lang="es-ES" altLang="es-ES" sz="1800" dirty="0" err="1" smtClean="0"/>
              <a:t>who</a:t>
            </a:r>
            <a:r>
              <a:rPr lang="es-ES" altLang="es-ES" sz="1800" dirty="0" smtClean="0"/>
              <a:t> </a:t>
            </a:r>
            <a:r>
              <a:rPr lang="es-ES" altLang="es-ES" sz="1800" dirty="0" err="1" smtClean="0"/>
              <a:t>have</a:t>
            </a:r>
            <a:r>
              <a:rPr lang="es-ES" altLang="es-ES" sz="1800" dirty="0" smtClean="0"/>
              <a:t> </a:t>
            </a:r>
            <a:r>
              <a:rPr lang="es-ES" altLang="es-ES" sz="1800" dirty="0" err="1" smtClean="0"/>
              <a:t>made</a:t>
            </a:r>
            <a:r>
              <a:rPr lang="es-ES" altLang="es-ES" sz="1800" dirty="0" smtClean="0"/>
              <a:t> a </a:t>
            </a:r>
            <a:r>
              <a:rPr lang="es-ES" altLang="es-ES" sz="1800" dirty="0" err="1" smtClean="0"/>
              <a:t>wide</a:t>
            </a:r>
            <a:r>
              <a:rPr lang="es-ES" altLang="es-ES" sz="1800" dirty="0" smtClean="0"/>
              <a:t> </a:t>
            </a:r>
            <a:r>
              <a:rPr lang="es-ES" altLang="es-ES" sz="1800" dirty="0" err="1" smtClean="0"/>
              <a:t>range</a:t>
            </a:r>
            <a:r>
              <a:rPr lang="es-ES" altLang="es-ES" sz="1800" dirty="0"/>
              <a:t> </a:t>
            </a:r>
            <a:r>
              <a:rPr lang="es-ES" altLang="es-ES" sz="1800" dirty="0" smtClean="0"/>
              <a:t>of </a:t>
            </a:r>
            <a:r>
              <a:rPr lang="es-ES" altLang="es-ES" sz="1800" dirty="0" err="1" smtClean="0"/>
              <a:t>interesting</a:t>
            </a:r>
            <a:r>
              <a:rPr lang="es-ES" altLang="es-ES" sz="1800" dirty="0" smtClean="0"/>
              <a:t> </a:t>
            </a:r>
            <a:r>
              <a:rPr lang="es-ES" altLang="es-ES" sz="1800" dirty="0" err="1" smtClean="0"/>
              <a:t>proposals</a:t>
            </a:r>
            <a:r>
              <a:rPr lang="es-ES" altLang="es-ES" sz="1800" dirty="0" smtClean="0"/>
              <a:t>: </a:t>
            </a:r>
            <a:r>
              <a:rPr lang="es-ES" altLang="es-ES" sz="1800" dirty="0" err="1" smtClean="0"/>
              <a:t>self-learning</a:t>
            </a:r>
            <a:r>
              <a:rPr lang="es-ES" altLang="es-ES" sz="1800" dirty="0" smtClean="0"/>
              <a:t>, </a:t>
            </a:r>
            <a:r>
              <a:rPr lang="es-ES" altLang="es-ES" sz="1800" dirty="0" err="1" smtClean="0"/>
              <a:t>volunteering</a:t>
            </a:r>
            <a:r>
              <a:rPr lang="es-ES" altLang="es-ES" sz="1800" dirty="0" smtClean="0"/>
              <a:t>, and </a:t>
            </a:r>
            <a:r>
              <a:rPr lang="es-ES" altLang="es-ES" sz="1800" dirty="0" err="1" smtClean="0"/>
              <a:t>others</a:t>
            </a:r>
            <a:r>
              <a:rPr lang="es-ES" altLang="es-ES" sz="1800" dirty="0" smtClean="0"/>
              <a:t> </a:t>
            </a:r>
            <a:r>
              <a:rPr lang="es-ES" altLang="es-ES" sz="1800" dirty="0" err="1" smtClean="0"/>
              <a:t>related</a:t>
            </a:r>
            <a:r>
              <a:rPr lang="es-ES" altLang="es-ES" sz="1800" dirty="0" smtClean="0"/>
              <a:t> to </a:t>
            </a:r>
            <a:r>
              <a:rPr lang="es-ES" altLang="es-ES" sz="1800" dirty="0" err="1" smtClean="0"/>
              <a:t>the</a:t>
            </a:r>
            <a:r>
              <a:rPr lang="es-ES" altLang="es-ES" sz="1800" dirty="0" smtClean="0"/>
              <a:t> </a:t>
            </a:r>
            <a:r>
              <a:rPr lang="es-ES" altLang="es-ES" sz="1800" dirty="0" err="1" smtClean="0"/>
              <a:t>students</a:t>
            </a:r>
            <a:r>
              <a:rPr lang="es-ES" altLang="es-ES" sz="1800" dirty="0" smtClean="0"/>
              <a:t> and </a:t>
            </a:r>
            <a:r>
              <a:rPr lang="es-ES" altLang="es-ES" sz="1800" dirty="0" err="1" smtClean="0"/>
              <a:t>alumni</a:t>
            </a:r>
            <a:r>
              <a:rPr lang="es-ES" altLang="es-ES" sz="1800" dirty="0" smtClean="0"/>
              <a:t> </a:t>
            </a:r>
            <a:r>
              <a:rPr lang="es-ES" altLang="es-ES" sz="1800" dirty="0" err="1" smtClean="0"/>
              <a:t>association</a:t>
            </a:r>
            <a:r>
              <a:rPr lang="es-ES" altLang="es-ES" sz="1800" dirty="0" smtClean="0"/>
              <a:t>.</a:t>
            </a:r>
          </a:p>
          <a:p>
            <a:pPr marL="0" indent="0">
              <a:spcBef>
                <a:spcPct val="0"/>
              </a:spcBef>
              <a:spcAft>
                <a:spcPts val="600"/>
              </a:spcAft>
              <a:buNone/>
              <a:defRPr/>
            </a:pPr>
            <a:r>
              <a:rPr lang="en-US" altLang="es-ES" sz="1950" u="sng" dirty="0" smtClean="0"/>
              <a:t>AREAS: </a:t>
            </a:r>
            <a:endParaRPr lang="en-US" altLang="es-ES" sz="1950" u="sng" dirty="0"/>
          </a:p>
          <a:p>
            <a:pPr marL="285750" indent="-285750" algn="just">
              <a:spcBef>
                <a:spcPct val="0"/>
              </a:spcBef>
              <a:defRPr/>
            </a:pPr>
            <a:r>
              <a:rPr lang="es-ES" altLang="es-ES" sz="1800" dirty="0" smtClean="0"/>
              <a:t>New Technologies</a:t>
            </a:r>
            <a:endParaRPr lang="es-ES" altLang="es-ES" sz="1800" dirty="0"/>
          </a:p>
          <a:p>
            <a:pPr marL="285750" indent="-285750" algn="just">
              <a:spcBef>
                <a:spcPct val="0"/>
              </a:spcBef>
              <a:defRPr/>
            </a:pPr>
            <a:r>
              <a:rPr lang="es-ES" altLang="es-ES" sz="1800" dirty="0" err="1" smtClean="0"/>
              <a:t>Languages</a:t>
            </a:r>
            <a:r>
              <a:rPr lang="es-ES" altLang="es-ES" sz="1800" dirty="0" smtClean="0"/>
              <a:t> and </a:t>
            </a:r>
            <a:r>
              <a:rPr lang="es-ES" altLang="es-ES" sz="1800" dirty="0" err="1" smtClean="0"/>
              <a:t>Literature</a:t>
            </a:r>
            <a:endParaRPr lang="es-ES" altLang="es-ES" sz="1800" dirty="0"/>
          </a:p>
          <a:p>
            <a:pPr marL="285750" indent="-285750" algn="just">
              <a:spcBef>
                <a:spcPct val="0"/>
              </a:spcBef>
              <a:defRPr/>
            </a:pPr>
            <a:r>
              <a:rPr lang="es-ES" altLang="es-ES" sz="1800" dirty="0" err="1" smtClean="0"/>
              <a:t>Research</a:t>
            </a:r>
            <a:r>
              <a:rPr lang="es-ES" altLang="es-ES" sz="1800" dirty="0" smtClean="0"/>
              <a:t> (MAYMECO)</a:t>
            </a:r>
            <a:endParaRPr lang="es-ES" altLang="es-ES" sz="1800" dirty="0"/>
          </a:p>
          <a:p>
            <a:pPr marL="285750" indent="-285750" algn="just">
              <a:spcBef>
                <a:spcPct val="0"/>
              </a:spcBef>
              <a:defRPr/>
            </a:pPr>
            <a:r>
              <a:rPr lang="es-ES" altLang="es-ES" sz="1800" dirty="0" err="1" smtClean="0"/>
              <a:t>Mentoring</a:t>
            </a:r>
            <a:endParaRPr lang="es-ES" altLang="es-ES" sz="1800" dirty="0"/>
          </a:p>
          <a:p>
            <a:pPr marL="285750" indent="-285750" algn="just">
              <a:spcBef>
                <a:spcPct val="0"/>
              </a:spcBef>
              <a:defRPr/>
            </a:pPr>
            <a:r>
              <a:rPr lang="es-ES" altLang="es-ES" sz="1800" dirty="0" err="1" smtClean="0"/>
              <a:t>Collaborative</a:t>
            </a:r>
            <a:r>
              <a:rPr lang="es-ES" altLang="es-ES" sz="1800" dirty="0" smtClean="0"/>
              <a:t> </a:t>
            </a:r>
            <a:r>
              <a:rPr lang="es-ES" altLang="es-ES" sz="1800" dirty="0" err="1" smtClean="0"/>
              <a:t>learning</a:t>
            </a:r>
            <a:endParaRPr lang="es-ES" altLang="es-ES" sz="1800" dirty="0"/>
          </a:p>
          <a:p>
            <a:pPr marL="285750" indent="-285750" algn="just">
              <a:spcBef>
                <a:spcPct val="0"/>
              </a:spcBef>
              <a:defRPr/>
            </a:pPr>
            <a:r>
              <a:rPr lang="es-ES" altLang="es-ES" sz="1800" dirty="0" err="1" smtClean="0"/>
              <a:t>Volunteering</a:t>
            </a:r>
            <a:endParaRPr lang="es-ES" altLang="es-ES" sz="1800" dirty="0" smtClean="0"/>
          </a:p>
          <a:p>
            <a:pPr marL="285750" indent="-285750" algn="just">
              <a:spcBef>
                <a:spcPct val="0"/>
              </a:spcBef>
              <a:spcAft>
                <a:spcPts val="600"/>
              </a:spcAft>
              <a:defRPr/>
            </a:pPr>
            <a:r>
              <a:rPr lang="es-ES" altLang="es-ES" sz="1800" dirty="0" smtClean="0"/>
              <a:t>Active and </a:t>
            </a:r>
            <a:r>
              <a:rPr lang="es-ES" altLang="es-ES" sz="1800" dirty="0" err="1" smtClean="0"/>
              <a:t>Healthy</a:t>
            </a:r>
            <a:r>
              <a:rPr lang="es-ES" altLang="es-ES" sz="1800" dirty="0" smtClean="0"/>
              <a:t> </a:t>
            </a:r>
            <a:r>
              <a:rPr lang="es-ES" altLang="es-ES" sz="1800" dirty="0" err="1" smtClean="0"/>
              <a:t>Ageing</a:t>
            </a:r>
            <a:endParaRPr lang="es-ES" altLang="es-ES" sz="1800" dirty="0"/>
          </a:p>
          <a:p>
            <a:pPr marL="0" indent="0" algn="just">
              <a:lnSpc>
                <a:spcPct val="110000"/>
              </a:lnSpc>
              <a:spcBef>
                <a:spcPts val="0"/>
              </a:spcBef>
              <a:buNone/>
            </a:pPr>
            <a:r>
              <a:rPr lang="es-ES_tradnl" altLang="es-ES" sz="1950" dirty="0" err="1" smtClean="0"/>
              <a:t>Students</a:t>
            </a:r>
            <a:r>
              <a:rPr lang="es-ES_tradnl" altLang="es-ES" sz="1950" dirty="0" smtClean="0"/>
              <a:t> </a:t>
            </a:r>
            <a:r>
              <a:rPr lang="es-ES_tradnl" altLang="es-ES" sz="1950" dirty="0" err="1" smtClean="0"/>
              <a:t>not</a:t>
            </a:r>
            <a:r>
              <a:rPr lang="es-ES_tradnl" altLang="es-ES" sz="1950" dirty="0" smtClean="0"/>
              <a:t> </a:t>
            </a:r>
            <a:r>
              <a:rPr lang="es-ES_tradnl" altLang="es-ES" sz="1950" dirty="0" err="1" smtClean="0"/>
              <a:t>only</a:t>
            </a:r>
            <a:r>
              <a:rPr lang="es-ES_tradnl" altLang="es-ES" sz="1950" dirty="0" smtClean="0"/>
              <a:t> </a:t>
            </a:r>
            <a:r>
              <a:rPr lang="es-ES_tradnl" altLang="es-ES" sz="1950" dirty="0" err="1" smtClean="0"/>
              <a:t>become</a:t>
            </a:r>
            <a:r>
              <a:rPr lang="es-ES_tradnl" altLang="es-ES" sz="1950" dirty="0" smtClean="0"/>
              <a:t> </a:t>
            </a:r>
            <a:r>
              <a:rPr lang="es-ES_tradnl" altLang="es-ES" sz="1950" dirty="0" err="1" smtClean="0"/>
              <a:t>involved</a:t>
            </a:r>
            <a:r>
              <a:rPr lang="es-ES_tradnl" altLang="es-ES" sz="1950" dirty="0" smtClean="0"/>
              <a:t> in </a:t>
            </a:r>
            <a:r>
              <a:rPr lang="es-ES_tradnl" altLang="es-ES" sz="1950" dirty="0" err="1" smtClean="0"/>
              <a:t>these</a:t>
            </a:r>
            <a:r>
              <a:rPr lang="es-ES_tradnl" altLang="es-ES" sz="1950" dirty="0" smtClean="0"/>
              <a:t> </a:t>
            </a:r>
            <a:r>
              <a:rPr lang="es-ES_tradnl" altLang="es-ES" sz="1950" dirty="0" err="1" smtClean="0"/>
              <a:t>initiatives</a:t>
            </a:r>
            <a:r>
              <a:rPr lang="es-ES_tradnl" altLang="es-ES" sz="1950" dirty="0" smtClean="0"/>
              <a:t> </a:t>
            </a:r>
            <a:r>
              <a:rPr lang="es-ES_tradnl" altLang="es-ES" sz="1950" dirty="0" err="1" smtClean="0"/>
              <a:t>but</a:t>
            </a:r>
            <a:r>
              <a:rPr lang="es-ES_tradnl" altLang="es-ES" sz="1950" dirty="0" smtClean="0"/>
              <a:t> </a:t>
            </a:r>
            <a:r>
              <a:rPr lang="es-ES_tradnl" altLang="es-ES" sz="1950" dirty="0" err="1" smtClean="0"/>
              <a:t>also</a:t>
            </a:r>
            <a:r>
              <a:rPr lang="es-ES_tradnl" altLang="es-ES" sz="1950" dirty="0" smtClean="0"/>
              <a:t> </a:t>
            </a:r>
            <a:r>
              <a:rPr lang="es-ES_tradnl" altLang="es-ES" sz="1950" dirty="0" err="1" smtClean="0"/>
              <a:t>acquire</a:t>
            </a:r>
            <a:r>
              <a:rPr lang="es-ES_tradnl" altLang="es-ES" sz="1950" dirty="0" smtClean="0"/>
              <a:t> </a:t>
            </a:r>
            <a:r>
              <a:rPr lang="es-ES_tradnl" altLang="es-ES" sz="1950" dirty="0" err="1" smtClean="0"/>
              <a:t>useful</a:t>
            </a:r>
            <a:r>
              <a:rPr lang="es-ES_tradnl" altLang="es-ES" sz="1950" dirty="0" smtClean="0"/>
              <a:t> </a:t>
            </a:r>
            <a:r>
              <a:rPr lang="es-ES_tradnl" altLang="es-ES" sz="1950" dirty="0" err="1" smtClean="0"/>
              <a:t>knowledge</a:t>
            </a:r>
            <a:r>
              <a:rPr lang="es-ES_tradnl" altLang="es-ES" sz="1950" dirty="0" smtClean="0"/>
              <a:t> </a:t>
            </a:r>
            <a:r>
              <a:rPr lang="es-ES_tradnl" altLang="es-ES" sz="1950" dirty="0" err="1" smtClean="0"/>
              <a:t>through</a:t>
            </a:r>
            <a:r>
              <a:rPr lang="es-ES_tradnl" altLang="es-ES" sz="1950" dirty="0" smtClean="0"/>
              <a:t> </a:t>
            </a:r>
            <a:r>
              <a:rPr lang="es-ES_tradnl" altLang="es-ES" sz="1950" dirty="0" err="1" smtClean="0"/>
              <a:t>collaborative</a:t>
            </a:r>
            <a:r>
              <a:rPr lang="es-ES_tradnl" altLang="es-ES" sz="1950" dirty="0" smtClean="0"/>
              <a:t> </a:t>
            </a:r>
            <a:r>
              <a:rPr lang="es-ES_tradnl" altLang="es-ES" sz="1950" dirty="0" err="1" smtClean="0"/>
              <a:t>studies</a:t>
            </a:r>
            <a:endParaRPr lang="es-ES" altLang="es-ES" sz="1950" dirty="0"/>
          </a:p>
        </p:txBody>
      </p:sp>
      <p:pic>
        <p:nvPicPr>
          <p:cNvPr id="6" name="Picture 8" descr="clip_image00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139952" y="2730145"/>
            <a:ext cx="1374775" cy="193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5678231" y="2513450"/>
            <a:ext cx="1873250"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6" descr="Incubadora de Valores - Iniciativas del Alumnado de la UPUA"/>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7709005" y="1001358"/>
            <a:ext cx="1300163"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7" descr="_MVM3021"/>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5824281" y="3755670"/>
            <a:ext cx="1592262"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1" descr="Logo Observatorio Mayores y Medios"/>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4572000" y="5861888"/>
            <a:ext cx="3540007" cy="827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9" descr="Logo Aula de Poesía Verso a Verso"/>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7588953" y="3107970"/>
            <a:ext cx="14001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5"/>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6441023" y="4941168"/>
            <a:ext cx="2358282" cy="1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7"/>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6342003" y="1527293"/>
            <a:ext cx="1246950" cy="6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7775369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2267744" y="5839780"/>
            <a:ext cx="5616624" cy="369332"/>
          </a:xfrm>
          <a:prstGeom prst="rect">
            <a:avLst/>
          </a:prstGeom>
        </p:spPr>
        <p:txBody>
          <a:bodyPr wrap="square">
            <a:spAutoFit/>
          </a:bodyPr>
          <a:lstStyle/>
          <a:p>
            <a:r>
              <a:rPr lang="en-US" b="1" dirty="0">
                <a:hlinkClick r:id="rId4"/>
              </a:rPr>
              <a:t>http://www.universidadpermanente.com/iniciativas/en</a:t>
            </a:r>
            <a:endParaRPr lang="en-US" b="1" dirty="0"/>
          </a:p>
        </p:txBody>
      </p:sp>
      <p:pic>
        <p:nvPicPr>
          <p:cNvPr id="21506"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83568" y="51777"/>
            <a:ext cx="8394694" cy="5681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4868899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3">
            <a:hlinkClick r:id="rId5" action="ppaction://hlinkfile"/>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93068" y="764704"/>
            <a:ext cx="2023200" cy="2518418"/>
          </a:xfrm>
          <a:prstGeom prst="roundRect">
            <a:avLst>
              <a:gd name="adj" fmla="val 8594"/>
            </a:avLst>
          </a:prstGeom>
          <a:solidFill>
            <a:srgbClr val="FFFFFF">
              <a:shade val="85000"/>
            </a:srgbClr>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pic>
      <p:sp>
        <p:nvSpPr>
          <p:cNvPr id="27" name="Title 1"/>
          <p:cNvSpPr>
            <a:spLocks noGrp="1"/>
          </p:cNvSpPr>
          <p:nvPr>
            <p:ph type="title"/>
            <p:custDataLst>
              <p:tags r:id="rId2"/>
            </p:custDataLst>
          </p:nvPr>
        </p:nvSpPr>
        <p:spPr>
          <a:xfrm>
            <a:off x="683568" y="0"/>
            <a:ext cx="8352928" cy="720080"/>
          </a:xfrm>
        </p:spPr>
        <p:txBody>
          <a:bodyPr>
            <a:noAutofit/>
          </a:bodyPr>
          <a:lstStyle/>
          <a:p>
            <a:pPr algn="ctr"/>
            <a:r>
              <a:rPr lang="es-ES" sz="3200" b="1" dirty="0" smtClean="0">
                <a:solidFill>
                  <a:srgbClr val="0070C0"/>
                </a:solidFill>
              </a:rPr>
              <a:t>BEST PRACTICES - APAE</a:t>
            </a:r>
            <a:endParaRPr lang="es-ES" sz="3200" b="1" dirty="0">
              <a:solidFill>
                <a:srgbClr val="0070C0"/>
              </a:solidFill>
            </a:endParaRPr>
          </a:p>
        </p:txBody>
      </p:sp>
      <p:sp>
        <p:nvSpPr>
          <p:cNvPr id="10" name="9 Rectángulo"/>
          <p:cNvSpPr/>
          <p:nvPr/>
        </p:nvSpPr>
        <p:spPr>
          <a:xfrm>
            <a:off x="2637284" y="764704"/>
            <a:ext cx="6437232" cy="2585323"/>
          </a:xfrm>
          <a:prstGeom prst="rect">
            <a:avLst/>
          </a:prstGeom>
        </p:spPr>
        <p:txBody>
          <a:bodyPr wrap="square">
            <a:spAutoFit/>
          </a:bodyPr>
          <a:lstStyle/>
          <a:p>
            <a:pPr algn="ctr"/>
            <a:r>
              <a:rPr lang="en-US" sz="2400" b="1" dirty="0">
                <a:solidFill>
                  <a:schemeClr val="accent1"/>
                </a:solidFill>
              </a:rPr>
              <a:t>INTERVENTION FROM THE SOCIAL RESPONSIBILITY </a:t>
            </a:r>
            <a:r>
              <a:rPr lang="en-US" sz="2400" b="1" dirty="0" smtClean="0">
                <a:solidFill>
                  <a:schemeClr val="accent1"/>
                </a:solidFill>
              </a:rPr>
              <a:t>OF STUDENTS </a:t>
            </a:r>
            <a:r>
              <a:rPr lang="en-US" sz="2400" b="1" dirty="0">
                <a:solidFill>
                  <a:schemeClr val="accent1"/>
                </a:solidFill>
              </a:rPr>
              <a:t>ENROLLED IN UPUA’s SENIOR DIPLOMA IN THE PROGRAMME OF SUPPORT FOR THE </a:t>
            </a:r>
            <a:r>
              <a:rPr lang="en-US" sz="2400" b="1" dirty="0" smtClean="0">
                <a:solidFill>
                  <a:schemeClr val="accent1"/>
                </a:solidFill>
              </a:rPr>
              <a:t>PREVENTION</a:t>
            </a:r>
          </a:p>
          <a:p>
            <a:pPr algn="ctr"/>
            <a:r>
              <a:rPr lang="en-US" sz="2400" b="1" dirty="0" smtClean="0">
                <a:solidFill>
                  <a:schemeClr val="accent1"/>
                </a:solidFill>
              </a:rPr>
              <a:t>OF SCHOOL </a:t>
            </a:r>
            <a:r>
              <a:rPr lang="en-US" sz="2400" b="1" dirty="0">
                <a:solidFill>
                  <a:schemeClr val="accent1"/>
                </a:solidFill>
              </a:rPr>
              <a:t>ABSENTEEISM</a:t>
            </a:r>
            <a:endParaRPr lang="en-US" sz="2400" dirty="0">
              <a:solidFill>
                <a:schemeClr val="accent1"/>
              </a:solidFill>
            </a:endParaRPr>
          </a:p>
          <a:p>
            <a:pPr algn="ctr"/>
            <a:r>
              <a:rPr lang="en-US" sz="2400" b="1" dirty="0">
                <a:solidFill>
                  <a:schemeClr val="accent1"/>
                </a:solidFill>
              </a:rPr>
              <a:t>(APAE for its  initials in Spanish)</a:t>
            </a:r>
            <a:endParaRPr lang="en-US" sz="2400" dirty="0">
              <a:solidFill>
                <a:schemeClr val="accent1"/>
              </a:solidFill>
            </a:endParaRPr>
          </a:p>
          <a:p>
            <a:r>
              <a:rPr lang="en-US" dirty="0"/>
              <a:t> </a:t>
            </a:r>
          </a:p>
        </p:txBody>
      </p:sp>
      <p:sp>
        <p:nvSpPr>
          <p:cNvPr id="11" name="10 Rectángulo redondeado"/>
          <p:cNvSpPr/>
          <p:nvPr/>
        </p:nvSpPr>
        <p:spPr>
          <a:xfrm>
            <a:off x="765076" y="3654316"/>
            <a:ext cx="8199412" cy="2448272"/>
          </a:xfrm>
          <a:prstGeom prst="roundRect">
            <a:avLst>
              <a:gd name="adj" fmla="val 7849"/>
            </a:avLst>
          </a:prstGeom>
          <a:solidFill>
            <a:srgbClr val="E9ED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solidFill>
                  <a:schemeClr val="tx1"/>
                </a:solidFill>
              </a:rPr>
              <a:t>Education is essential to reach personal maturity and autonomy as well as economic and social progress. The fight against social exclusion requires an effort so that every individual can at least receive a basic education which allows them to make headway in their personal and social development.</a:t>
            </a:r>
          </a:p>
          <a:p>
            <a:pPr algn="just"/>
            <a:r>
              <a:rPr lang="en-US" dirty="0">
                <a:solidFill>
                  <a:schemeClr val="tx1"/>
                </a:solidFill>
              </a:rPr>
              <a:t>The Alicante Town Council and the University of Alicante are collaborating in several activities focused on benefiting citizens, including therein interests related to educational development, intergenerational solidarity, social cohesion, volunteering and lifelong learning</a:t>
            </a:r>
            <a:r>
              <a:rPr lang="en-US" dirty="0" smtClean="0">
                <a:solidFill>
                  <a:schemeClr val="tx1"/>
                </a:solidFill>
              </a:rPr>
              <a:t>.</a:t>
            </a:r>
            <a:endParaRPr lang="en-US" dirty="0">
              <a:solidFill>
                <a:schemeClr val="tx1"/>
              </a:solidFill>
            </a:endParaRPr>
          </a:p>
        </p:txBody>
      </p:sp>
      <p:sp>
        <p:nvSpPr>
          <p:cNvPr id="35" name="34 Rectángulo"/>
          <p:cNvSpPr/>
          <p:nvPr/>
        </p:nvSpPr>
        <p:spPr>
          <a:xfrm>
            <a:off x="3316610" y="3212976"/>
            <a:ext cx="3096344" cy="738664"/>
          </a:xfrm>
          <a:prstGeom prst="rect">
            <a:avLst/>
          </a:prstGeom>
        </p:spPr>
        <p:txBody>
          <a:bodyPr wrap="square">
            <a:spAutoFit/>
          </a:bodyPr>
          <a:lstStyle/>
          <a:p>
            <a:pPr algn="ctr"/>
            <a:r>
              <a:rPr lang="es-ES" sz="2400" b="1" dirty="0" smtClean="0">
                <a:solidFill>
                  <a:srgbClr val="C00000"/>
                </a:solidFill>
              </a:rPr>
              <a:t>INTRODUCTION</a:t>
            </a:r>
            <a:endParaRPr lang="en-US" sz="2400" dirty="0">
              <a:solidFill>
                <a:srgbClr val="C00000"/>
              </a:solidFill>
            </a:endParaRPr>
          </a:p>
          <a:p>
            <a:r>
              <a:rPr lang="en-US" dirty="0"/>
              <a:t> </a:t>
            </a:r>
          </a:p>
        </p:txBody>
      </p:sp>
    </p:spTree>
    <p:custDataLst>
      <p:tags r:id="rId1"/>
    </p:custDataLst>
    <p:extLst>
      <p:ext uri="{BB962C8B-B14F-4D97-AF65-F5344CB8AC3E}">
        <p14:creationId xmlns:p14="http://schemas.microsoft.com/office/powerpoint/2010/main" val="195079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a:hlinkClick r:id="rId5" action="ppaction://hlinkfile"/>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93068" y="764704"/>
            <a:ext cx="2023200" cy="2520000"/>
          </a:xfrm>
          <a:prstGeom prst="roundRect">
            <a:avLst>
              <a:gd name="adj" fmla="val 8594"/>
            </a:avLst>
          </a:prstGeom>
          <a:solidFill>
            <a:srgbClr val="FFFFFF">
              <a:shade val="85000"/>
            </a:srgbClr>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pic>
      <p:sp>
        <p:nvSpPr>
          <p:cNvPr id="27" name="Title 1"/>
          <p:cNvSpPr>
            <a:spLocks noGrp="1"/>
          </p:cNvSpPr>
          <p:nvPr>
            <p:ph type="title"/>
            <p:custDataLst>
              <p:tags r:id="rId2"/>
            </p:custDataLst>
          </p:nvPr>
        </p:nvSpPr>
        <p:spPr>
          <a:xfrm>
            <a:off x="683568" y="0"/>
            <a:ext cx="8352928" cy="720080"/>
          </a:xfrm>
        </p:spPr>
        <p:txBody>
          <a:bodyPr>
            <a:noAutofit/>
          </a:bodyPr>
          <a:lstStyle/>
          <a:p>
            <a:pPr algn="ctr"/>
            <a:r>
              <a:rPr lang="es-ES" sz="3200" b="1" dirty="0" smtClean="0">
                <a:solidFill>
                  <a:srgbClr val="0070C0"/>
                </a:solidFill>
              </a:rPr>
              <a:t>BEST PRACTICES – EUCONET CLUB</a:t>
            </a:r>
            <a:endParaRPr lang="es-ES" sz="3200" b="1" dirty="0">
              <a:solidFill>
                <a:srgbClr val="0070C0"/>
              </a:solidFill>
            </a:endParaRPr>
          </a:p>
        </p:txBody>
      </p:sp>
      <p:sp>
        <p:nvSpPr>
          <p:cNvPr id="10" name="9 Rectángulo"/>
          <p:cNvSpPr/>
          <p:nvPr/>
        </p:nvSpPr>
        <p:spPr>
          <a:xfrm>
            <a:off x="2743280" y="764704"/>
            <a:ext cx="6437232" cy="830997"/>
          </a:xfrm>
          <a:prstGeom prst="rect">
            <a:avLst/>
          </a:prstGeom>
        </p:spPr>
        <p:txBody>
          <a:bodyPr wrap="square">
            <a:spAutoFit/>
          </a:bodyPr>
          <a:lstStyle/>
          <a:p>
            <a:pPr algn="ctr"/>
            <a:r>
              <a:rPr lang="en-US" sz="2400" b="1" dirty="0">
                <a:solidFill>
                  <a:srgbClr val="0070C0"/>
                </a:solidFill>
              </a:rPr>
              <a:t>EUCONET CLUB</a:t>
            </a:r>
            <a:endParaRPr lang="en-US" sz="2400" dirty="0">
              <a:solidFill>
                <a:srgbClr val="0070C0"/>
              </a:solidFill>
            </a:endParaRPr>
          </a:p>
          <a:p>
            <a:pPr algn="ctr"/>
            <a:r>
              <a:rPr lang="en-US" sz="2400" b="1" dirty="0">
                <a:solidFill>
                  <a:srgbClr val="0070C0"/>
                </a:solidFill>
              </a:rPr>
              <a:t>ICTs FOR AN ACTIVE, SOLIDARITY-BASED </a:t>
            </a:r>
            <a:r>
              <a:rPr lang="en-US" sz="2400" b="1" dirty="0" smtClean="0">
                <a:solidFill>
                  <a:srgbClr val="0070C0"/>
                </a:solidFill>
              </a:rPr>
              <a:t>AGEING</a:t>
            </a:r>
            <a:r>
              <a:rPr lang="en-US" dirty="0"/>
              <a:t> </a:t>
            </a:r>
          </a:p>
        </p:txBody>
      </p:sp>
      <p:sp>
        <p:nvSpPr>
          <p:cNvPr id="11" name="10 Rectángulo redondeado"/>
          <p:cNvSpPr/>
          <p:nvPr/>
        </p:nvSpPr>
        <p:spPr>
          <a:xfrm>
            <a:off x="765076" y="4158372"/>
            <a:ext cx="8199412" cy="2078940"/>
          </a:xfrm>
          <a:prstGeom prst="roundRect">
            <a:avLst>
              <a:gd name="adj" fmla="val 7849"/>
            </a:avLst>
          </a:prstGeom>
          <a:solidFill>
            <a:srgbClr val="E9ED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600" dirty="0">
                <a:solidFill>
                  <a:schemeClr val="tx1"/>
                </a:solidFill>
              </a:rPr>
              <a:t>The “Incubator of Values” is a set of initiatives proposed by volunteer students enrolled in the Permanent University of the University of Alicante. It was born from a group of over-50 students who wished to dedicate part of their time to others and share their knowledge and interests, promoted from UA, within the framework of the training and research carried out in the Diploma Senior </a:t>
            </a:r>
            <a:r>
              <a:rPr lang="en-US" sz="1600" dirty="0" err="1">
                <a:solidFill>
                  <a:schemeClr val="tx1"/>
                </a:solidFill>
              </a:rPr>
              <a:t>programme</a:t>
            </a:r>
            <a:r>
              <a:rPr lang="en-US" sz="1600" dirty="0">
                <a:solidFill>
                  <a:schemeClr val="tx1"/>
                </a:solidFill>
              </a:rPr>
              <a:t>. Their proactive attitude allows CLUB EUCONET actors (peer-to-peer training) to cause a strong impact both on Social Responsibility and on the fields of voluntary service and personal development, within the university and socio-educational context</a:t>
            </a:r>
            <a:r>
              <a:rPr lang="en-US" sz="1600" dirty="0" smtClean="0">
                <a:solidFill>
                  <a:schemeClr val="tx1"/>
                </a:solidFill>
              </a:rPr>
              <a:t>.</a:t>
            </a:r>
            <a:endParaRPr lang="en-US" sz="1600" dirty="0">
              <a:solidFill>
                <a:schemeClr val="tx1"/>
              </a:solidFill>
            </a:endParaRPr>
          </a:p>
        </p:txBody>
      </p:sp>
      <p:sp>
        <p:nvSpPr>
          <p:cNvPr id="35" name="34 Rectángulo"/>
          <p:cNvSpPr/>
          <p:nvPr/>
        </p:nvSpPr>
        <p:spPr>
          <a:xfrm>
            <a:off x="723404" y="3770456"/>
            <a:ext cx="3096344" cy="738664"/>
          </a:xfrm>
          <a:prstGeom prst="rect">
            <a:avLst/>
          </a:prstGeom>
        </p:spPr>
        <p:txBody>
          <a:bodyPr wrap="square">
            <a:spAutoFit/>
          </a:bodyPr>
          <a:lstStyle/>
          <a:p>
            <a:pPr algn="just"/>
            <a:r>
              <a:rPr lang="es-ES" sz="2400" b="1" dirty="0" smtClean="0">
                <a:solidFill>
                  <a:srgbClr val="C00000"/>
                </a:solidFill>
              </a:rPr>
              <a:t>INTRODUCTION</a:t>
            </a:r>
            <a:endParaRPr lang="en-US" sz="2400" dirty="0">
              <a:solidFill>
                <a:srgbClr val="C00000"/>
              </a:solidFill>
            </a:endParaRPr>
          </a:p>
          <a:p>
            <a:pPr algn="just"/>
            <a:r>
              <a:rPr lang="en-US" dirty="0"/>
              <a:t> </a:t>
            </a:r>
          </a:p>
        </p:txBody>
      </p:sp>
      <p:sp>
        <p:nvSpPr>
          <p:cNvPr id="12" name="11 Rectángulo redondeado"/>
          <p:cNvSpPr/>
          <p:nvPr/>
        </p:nvSpPr>
        <p:spPr>
          <a:xfrm>
            <a:off x="2915816" y="1944708"/>
            <a:ext cx="6048672" cy="2060356"/>
          </a:xfrm>
          <a:prstGeom prst="roundRect">
            <a:avLst>
              <a:gd name="adj" fmla="val 7849"/>
            </a:avLst>
          </a:prstGeom>
          <a:solidFill>
            <a:srgbClr val="E9ED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600" dirty="0">
                <a:solidFill>
                  <a:schemeClr val="tx1"/>
                </a:solidFill>
              </a:rPr>
              <a:t>The EUCONET CLUB, which arose as a direct result of the research undertaken inside the European </a:t>
            </a:r>
            <a:r>
              <a:rPr lang="en-US" sz="1600" dirty="0" err="1">
                <a:solidFill>
                  <a:schemeClr val="tx1"/>
                </a:solidFill>
              </a:rPr>
              <a:t>EuCoNet</a:t>
            </a:r>
            <a:r>
              <a:rPr lang="en-US" sz="1600" dirty="0">
                <a:solidFill>
                  <a:schemeClr val="tx1"/>
                </a:solidFill>
              </a:rPr>
              <a:t> (European Computer Network) Project ‒created to facilitate seniors’ access to the Internet‒ is formed by students enrolled in UPUA’s Senior Diploma and has been operating since the 2004/2005 academic year within the framework of the “Incubator of Values” for the purpose of making progress in ICT knowledge and use, as well as in the reduction of technological exclusion amongst older adults.</a:t>
            </a:r>
          </a:p>
        </p:txBody>
      </p:sp>
      <p:sp>
        <p:nvSpPr>
          <p:cNvPr id="13" name="12 Rectángulo"/>
          <p:cNvSpPr/>
          <p:nvPr/>
        </p:nvSpPr>
        <p:spPr>
          <a:xfrm>
            <a:off x="2915816" y="1581557"/>
            <a:ext cx="3096344" cy="738664"/>
          </a:xfrm>
          <a:prstGeom prst="rect">
            <a:avLst/>
          </a:prstGeom>
        </p:spPr>
        <p:txBody>
          <a:bodyPr wrap="square">
            <a:spAutoFit/>
          </a:bodyPr>
          <a:lstStyle/>
          <a:p>
            <a:pPr algn="just"/>
            <a:r>
              <a:rPr lang="es-ES" sz="2400" b="1" dirty="0" smtClean="0">
                <a:solidFill>
                  <a:srgbClr val="C00000"/>
                </a:solidFill>
              </a:rPr>
              <a:t>BACKGROUND</a:t>
            </a:r>
            <a:endParaRPr lang="en-US" sz="2400" dirty="0">
              <a:solidFill>
                <a:srgbClr val="C00000"/>
              </a:solidFill>
            </a:endParaRPr>
          </a:p>
          <a:p>
            <a:pPr algn="just"/>
            <a:r>
              <a:rPr lang="en-US" dirty="0"/>
              <a:t> </a:t>
            </a:r>
          </a:p>
        </p:txBody>
      </p:sp>
    </p:spTree>
    <p:custDataLst>
      <p:tags r:id="rId1"/>
    </p:custDataLst>
    <p:extLst>
      <p:ext uri="{BB962C8B-B14F-4D97-AF65-F5344CB8AC3E}">
        <p14:creationId xmlns:p14="http://schemas.microsoft.com/office/powerpoint/2010/main" val="21143424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6">
            <a:hlinkClick r:id="rId5" action="ppaction://hlinkfile"/>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93068" y="766286"/>
            <a:ext cx="2023200" cy="2518418"/>
          </a:xfrm>
          <a:prstGeom prst="roundRect">
            <a:avLst>
              <a:gd name="adj" fmla="val 8594"/>
            </a:avLst>
          </a:prstGeom>
          <a:solidFill>
            <a:srgbClr val="FFFFFF">
              <a:shade val="85000"/>
            </a:srgbClr>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pic>
      <p:sp>
        <p:nvSpPr>
          <p:cNvPr id="27" name="Title 1"/>
          <p:cNvSpPr>
            <a:spLocks noGrp="1"/>
          </p:cNvSpPr>
          <p:nvPr>
            <p:ph type="title"/>
            <p:custDataLst>
              <p:tags r:id="rId2"/>
            </p:custDataLst>
          </p:nvPr>
        </p:nvSpPr>
        <p:spPr>
          <a:xfrm>
            <a:off x="683568" y="0"/>
            <a:ext cx="8352928" cy="720080"/>
          </a:xfrm>
        </p:spPr>
        <p:txBody>
          <a:bodyPr>
            <a:noAutofit/>
          </a:bodyPr>
          <a:lstStyle/>
          <a:p>
            <a:pPr algn="ctr"/>
            <a:r>
              <a:rPr lang="es-ES" sz="3200" b="1" dirty="0" smtClean="0">
                <a:solidFill>
                  <a:srgbClr val="0070C0"/>
                </a:solidFill>
              </a:rPr>
              <a:t>BEST PRACTICES – PPS</a:t>
            </a:r>
            <a:endParaRPr lang="es-ES" sz="3200" b="1" dirty="0">
              <a:solidFill>
                <a:srgbClr val="0070C0"/>
              </a:solidFill>
            </a:endParaRPr>
          </a:p>
        </p:txBody>
      </p:sp>
      <p:sp>
        <p:nvSpPr>
          <p:cNvPr id="10" name="9 Rectángulo"/>
          <p:cNvSpPr/>
          <p:nvPr/>
        </p:nvSpPr>
        <p:spPr>
          <a:xfrm>
            <a:off x="2743280" y="764704"/>
            <a:ext cx="6437232" cy="1200329"/>
          </a:xfrm>
          <a:prstGeom prst="rect">
            <a:avLst/>
          </a:prstGeom>
        </p:spPr>
        <p:txBody>
          <a:bodyPr wrap="square">
            <a:spAutoFit/>
          </a:bodyPr>
          <a:lstStyle/>
          <a:p>
            <a:r>
              <a:rPr lang="en-US" sz="2400" b="1" dirty="0">
                <a:solidFill>
                  <a:srgbClr val="0070C0"/>
                </a:solidFill>
              </a:rPr>
              <a:t>INTERGENERATIONAL SOLIDARITY AND SOCIAL</a:t>
            </a:r>
            <a:endParaRPr lang="en-US" sz="2400" dirty="0">
              <a:solidFill>
                <a:srgbClr val="0070C0"/>
              </a:solidFill>
            </a:endParaRPr>
          </a:p>
          <a:p>
            <a:r>
              <a:rPr lang="en-US" sz="2400" b="1" dirty="0">
                <a:solidFill>
                  <a:srgbClr val="0070C0"/>
                </a:solidFill>
              </a:rPr>
              <a:t>RESPONSABILITY IN ACTIVE AGEING:</a:t>
            </a:r>
            <a:endParaRPr lang="en-US" sz="2400" dirty="0">
              <a:solidFill>
                <a:srgbClr val="0070C0"/>
              </a:solidFill>
            </a:endParaRPr>
          </a:p>
          <a:p>
            <a:r>
              <a:rPr lang="en-US" sz="2400" b="1" dirty="0">
                <a:solidFill>
                  <a:srgbClr val="0070C0"/>
                </a:solidFill>
              </a:rPr>
              <a:t>SONGS TO ACTIVATE MEMORY AND THE BODY</a:t>
            </a:r>
            <a:r>
              <a:rPr lang="en-US" sz="2400" dirty="0"/>
              <a:t> </a:t>
            </a:r>
          </a:p>
        </p:txBody>
      </p:sp>
      <p:pic>
        <p:nvPicPr>
          <p:cNvPr id="14" name="Picture 7">
            <a:hlinkClick r:id="rId7" action="ppaction://hlinkfile"/>
          </p:cNvPr>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880512" y="2154807"/>
            <a:ext cx="2023200" cy="2522651"/>
          </a:xfrm>
          <a:prstGeom prst="roundRect">
            <a:avLst>
              <a:gd name="adj" fmla="val 8594"/>
            </a:avLst>
          </a:prstGeom>
          <a:solidFill>
            <a:srgbClr val="FFFFFF">
              <a:shade val="85000"/>
            </a:srgbClr>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pic>
      <p:sp>
        <p:nvSpPr>
          <p:cNvPr id="15" name="14 Rectángulo"/>
          <p:cNvSpPr/>
          <p:nvPr/>
        </p:nvSpPr>
        <p:spPr>
          <a:xfrm>
            <a:off x="3131840" y="2150614"/>
            <a:ext cx="3675132" cy="1569660"/>
          </a:xfrm>
          <a:prstGeom prst="rect">
            <a:avLst/>
          </a:prstGeom>
        </p:spPr>
        <p:txBody>
          <a:bodyPr wrap="square">
            <a:spAutoFit/>
          </a:bodyPr>
          <a:lstStyle/>
          <a:p>
            <a:pPr algn="r"/>
            <a:r>
              <a:rPr lang="en-US" sz="2400" b="1" dirty="0" smtClean="0">
                <a:solidFill>
                  <a:srgbClr val="0070C0"/>
                </a:solidFill>
              </a:rPr>
              <a:t>VOLUNTEERING FOR </a:t>
            </a:r>
            <a:r>
              <a:rPr lang="en-US" sz="2400" b="1" dirty="0">
                <a:solidFill>
                  <a:srgbClr val="0070C0"/>
                </a:solidFill>
              </a:rPr>
              <a:t>THE PROMOTION OF PHYSICAL-CULTURAL </a:t>
            </a:r>
            <a:r>
              <a:rPr lang="en-US" sz="2400" b="1" dirty="0" smtClean="0">
                <a:solidFill>
                  <a:srgbClr val="0070C0"/>
                </a:solidFill>
              </a:rPr>
              <a:t>ACTIVITY AMONGST SENIORS</a:t>
            </a:r>
            <a:endParaRPr lang="en-US" sz="2400" dirty="0">
              <a:solidFill>
                <a:srgbClr val="0070C0"/>
              </a:solidFill>
            </a:endParaRPr>
          </a:p>
        </p:txBody>
      </p:sp>
      <p:cxnSp>
        <p:nvCxnSpPr>
          <p:cNvPr id="3" name="2 Conector angular"/>
          <p:cNvCxnSpPr/>
          <p:nvPr/>
        </p:nvCxnSpPr>
        <p:spPr>
          <a:xfrm flipV="1">
            <a:off x="827584" y="1965033"/>
            <a:ext cx="8076128" cy="1755241"/>
          </a:xfrm>
          <a:prstGeom prst="bentConnector3">
            <a:avLst>
              <a:gd name="adj1" fmla="val 28142"/>
            </a:avLst>
          </a:prstGeom>
          <a:ln w="57150"/>
        </p:spPr>
        <p:style>
          <a:lnRef idx="1">
            <a:schemeClr val="accent1"/>
          </a:lnRef>
          <a:fillRef idx="0">
            <a:schemeClr val="accent1"/>
          </a:fillRef>
          <a:effectRef idx="0">
            <a:schemeClr val="accent1"/>
          </a:effectRef>
          <a:fontRef idx="minor">
            <a:schemeClr val="tx1"/>
          </a:fontRef>
        </p:style>
      </p:cxnSp>
      <p:sp>
        <p:nvSpPr>
          <p:cNvPr id="17" name="16 Rectángulo"/>
          <p:cNvSpPr/>
          <p:nvPr/>
        </p:nvSpPr>
        <p:spPr>
          <a:xfrm>
            <a:off x="611560" y="3764588"/>
            <a:ext cx="3096344" cy="738664"/>
          </a:xfrm>
          <a:prstGeom prst="rect">
            <a:avLst/>
          </a:prstGeom>
        </p:spPr>
        <p:txBody>
          <a:bodyPr wrap="square">
            <a:spAutoFit/>
          </a:bodyPr>
          <a:lstStyle/>
          <a:p>
            <a:pPr algn="just"/>
            <a:r>
              <a:rPr lang="es-ES" sz="2400" b="1" dirty="0" smtClean="0">
                <a:solidFill>
                  <a:srgbClr val="C00000"/>
                </a:solidFill>
              </a:rPr>
              <a:t>INTRODUCTION</a:t>
            </a:r>
            <a:endParaRPr lang="en-US" sz="2400" dirty="0">
              <a:solidFill>
                <a:srgbClr val="C00000"/>
              </a:solidFill>
            </a:endParaRPr>
          </a:p>
          <a:p>
            <a:pPr algn="just"/>
            <a:r>
              <a:rPr lang="en-US" dirty="0"/>
              <a:t> </a:t>
            </a:r>
          </a:p>
        </p:txBody>
      </p:sp>
      <p:sp>
        <p:nvSpPr>
          <p:cNvPr id="5" name="4 Rectángulo"/>
          <p:cNvSpPr/>
          <p:nvPr/>
        </p:nvSpPr>
        <p:spPr>
          <a:xfrm>
            <a:off x="693068" y="4133920"/>
            <a:ext cx="6113904" cy="830997"/>
          </a:xfrm>
          <a:prstGeom prst="rect">
            <a:avLst/>
          </a:prstGeom>
        </p:spPr>
        <p:txBody>
          <a:bodyPr wrap="square">
            <a:spAutoFit/>
          </a:bodyPr>
          <a:lstStyle/>
          <a:p>
            <a:pPr algn="just"/>
            <a:r>
              <a:rPr lang="en-US" sz="1600" dirty="0"/>
              <a:t>Making use of their responsibility as citizens, generous and empathetic persons get together and join their efforts in search of greater social justice. </a:t>
            </a:r>
          </a:p>
        </p:txBody>
      </p:sp>
      <p:sp>
        <p:nvSpPr>
          <p:cNvPr id="6" name="5 Rectángulo"/>
          <p:cNvSpPr/>
          <p:nvPr/>
        </p:nvSpPr>
        <p:spPr>
          <a:xfrm>
            <a:off x="693068" y="4941168"/>
            <a:ext cx="8210644" cy="1323439"/>
          </a:xfrm>
          <a:prstGeom prst="rect">
            <a:avLst/>
          </a:prstGeom>
        </p:spPr>
        <p:txBody>
          <a:bodyPr wrap="square">
            <a:spAutoFit/>
          </a:bodyPr>
          <a:lstStyle/>
          <a:p>
            <a:pPr algn="just"/>
            <a:r>
              <a:rPr lang="en-US" sz="1600" dirty="0"/>
              <a:t>This principle, added to peer-to-peer training for active ageing, led to develop a volunteering initiative at UA ‒within the framework of the European PPS (PEER TO PEER SUPPORT FOSTERING ACTIVE AGEING) Project‒ based on:</a:t>
            </a:r>
          </a:p>
          <a:p>
            <a:pPr marL="285750" indent="-285750" algn="just">
              <a:buFont typeface="Arial" panose="020B0604020202020204" pitchFamily="34" charset="0"/>
              <a:buChar char="•"/>
            </a:pPr>
            <a:r>
              <a:rPr lang="en-US" sz="1600" dirty="0"/>
              <a:t>Intergenerational solidarity and social responsibility in active ageing.</a:t>
            </a:r>
          </a:p>
          <a:p>
            <a:pPr marL="285750" indent="-285750" algn="just">
              <a:buFont typeface="Arial" panose="020B0604020202020204" pitchFamily="34" charset="0"/>
              <a:buChar char="•"/>
            </a:pPr>
            <a:r>
              <a:rPr lang="es-ES" sz="1600" dirty="0" err="1"/>
              <a:t>Volunteering</a:t>
            </a:r>
            <a:r>
              <a:rPr lang="es-ES" sz="1600" dirty="0"/>
              <a:t> </a:t>
            </a:r>
            <a:r>
              <a:rPr lang="es-ES" sz="1600" dirty="0" err="1"/>
              <a:t>for</a:t>
            </a:r>
            <a:r>
              <a:rPr lang="es-ES" sz="1600" dirty="0"/>
              <a:t> </a:t>
            </a:r>
            <a:r>
              <a:rPr lang="es-ES" sz="1600" dirty="0" err="1"/>
              <a:t>the</a:t>
            </a:r>
            <a:r>
              <a:rPr lang="es-ES" sz="1600" dirty="0"/>
              <a:t> </a:t>
            </a:r>
            <a:r>
              <a:rPr lang="es-ES" sz="1600" dirty="0" err="1"/>
              <a:t>promotion</a:t>
            </a:r>
            <a:r>
              <a:rPr lang="es-ES" sz="1600" dirty="0"/>
              <a:t> of </a:t>
            </a:r>
            <a:r>
              <a:rPr lang="es-ES" sz="1600" dirty="0" err="1"/>
              <a:t>physical</a:t>
            </a:r>
            <a:r>
              <a:rPr lang="es-ES" sz="1600" dirty="0"/>
              <a:t>-cultural </a:t>
            </a:r>
            <a:r>
              <a:rPr lang="es-ES" sz="1600" dirty="0" err="1"/>
              <a:t>amongst</a:t>
            </a:r>
            <a:r>
              <a:rPr lang="es-ES" sz="1600" dirty="0"/>
              <a:t> seniors.</a:t>
            </a:r>
            <a:endParaRPr lang="en-US" sz="1600" dirty="0"/>
          </a:p>
        </p:txBody>
      </p:sp>
    </p:spTree>
    <p:custDataLst>
      <p:tags r:id="rId1"/>
    </p:custDataLst>
    <p:extLst>
      <p:ext uri="{BB962C8B-B14F-4D97-AF65-F5344CB8AC3E}">
        <p14:creationId xmlns:p14="http://schemas.microsoft.com/office/powerpoint/2010/main" val="37894531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295400" y="2788602"/>
            <a:ext cx="6781800" cy="2440598"/>
          </a:xfrm>
          <a:prstGeom prst="rect">
            <a:avLst/>
          </a:prstGeom>
          <a:noFill/>
        </p:spPr>
        <p:txBody>
          <a:bodyPr wrap="square" rtlCol="0">
            <a:normAutofit/>
          </a:bodyPr>
          <a:lstStyle/>
          <a:p>
            <a:pPr algn="ctr"/>
            <a:r>
              <a:rPr lang="es-ES" sz="7200" dirty="0" err="1" smtClean="0"/>
              <a:t>Thank</a:t>
            </a:r>
            <a:r>
              <a:rPr lang="es-ES" sz="7200" dirty="0" smtClean="0"/>
              <a:t> </a:t>
            </a:r>
            <a:r>
              <a:rPr lang="es-ES" sz="7200" dirty="0" err="1" smtClean="0"/>
              <a:t>you</a:t>
            </a:r>
            <a:r>
              <a:rPr lang="es-ES" sz="7200" dirty="0" smtClean="0"/>
              <a:t> </a:t>
            </a:r>
            <a:r>
              <a:rPr lang="es-ES" sz="7200" dirty="0" err="1" smtClean="0"/>
              <a:t>for</a:t>
            </a:r>
            <a:r>
              <a:rPr lang="es-ES" sz="7200" dirty="0" smtClean="0"/>
              <a:t> </a:t>
            </a:r>
            <a:r>
              <a:rPr lang="es-ES" sz="7200" dirty="0" err="1" smtClean="0"/>
              <a:t>your</a:t>
            </a:r>
            <a:r>
              <a:rPr lang="es-ES" sz="7200" dirty="0" smtClean="0"/>
              <a:t> </a:t>
            </a:r>
            <a:r>
              <a:rPr lang="es-ES" sz="7200" dirty="0" err="1" smtClean="0"/>
              <a:t>attention</a:t>
            </a:r>
            <a:endParaRPr lang="es-ES" sz="7200" dirty="0"/>
          </a:p>
        </p:txBody>
      </p:sp>
      <p:pic>
        <p:nvPicPr>
          <p:cNvPr id="12" name="Picture 11"/>
          <p:cNvPicPr>
            <a:picLocks noChangeAspect="1"/>
          </p:cNvPicPr>
          <p:nvPr/>
        </p:nvPicPr>
        <p:blipFill rotWithShape="1">
          <a:blip r:embed="rId3" cstate="email">
            <a:extLst>
              <a:ext uri="{28A0092B-C50C-407E-A947-70E740481C1C}">
                <a14:useLocalDpi xmlns:a14="http://schemas.microsoft.com/office/drawing/2010/main"/>
              </a:ext>
            </a:extLst>
          </a:blip>
          <a:srcRect r="36220" b="58377"/>
          <a:stretch/>
        </p:blipFill>
        <p:spPr>
          <a:xfrm>
            <a:off x="4191000" y="1"/>
            <a:ext cx="4953000" cy="6857999"/>
          </a:xfrm>
          <a:prstGeom prst="rect">
            <a:avLst/>
          </a:prstGeom>
        </p:spPr>
      </p:pic>
      <p:pic>
        <p:nvPicPr>
          <p:cNvPr id="4" name="6 Imagen"/>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23528" y="210800"/>
            <a:ext cx="2962275"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884368" y="5858335"/>
            <a:ext cx="1053262" cy="900000"/>
          </a:xfrm>
          <a:prstGeom prst="rect">
            <a:avLst/>
          </a:prstGeom>
        </p:spPr>
      </p:pic>
      <p:pic>
        <p:nvPicPr>
          <p:cNvPr id="6" name="5 Imagen"/>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23528" y="5858335"/>
            <a:ext cx="3514284" cy="900000"/>
          </a:xfrm>
          <a:prstGeom prst="rect">
            <a:avLst/>
          </a:prstGeom>
        </p:spPr>
      </p:pic>
    </p:spTree>
    <p:extLst>
      <p:ext uri="{BB962C8B-B14F-4D97-AF65-F5344CB8AC3E}">
        <p14:creationId xmlns:p14="http://schemas.microsoft.com/office/powerpoint/2010/main" val="14747721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11.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12.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15.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6.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17.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8.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ags/tag4.xml><?xml version="1.0" encoding="utf-8"?>
<p:tagLst xmlns:a="http://schemas.openxmlformats.org/drawingml/2006/main" xmlns:r="http://schemas.openxmlformats.org/officeDocument/2006/relationships" xmlns:p="http://schemas.openxmlformats.org/presentationml/2006/main">
  <p:tag name="DVSHAPEID" val="QQ6pMcljtk1MJ0De6E19Bq"/>
</p:tagLst>
</file>

<file path=ppt/tags/tag5.xml><?xml version="1.0" encoding="utf-8"?>
<p:tagLst xmlns:a="http://schemas.openxmlformats.org/drawingml/2006/main" xmlns:r="http://schemas.openxmlformats.org/officeDocument/2006/relationships" xmlns:p="http://schemas.openxmlformats.org/presentationml/2006/main">
  <p:tag name="DVSHAPEID" val="Ix8rhPVNC2ZkJsgYQvjtVW"/>
</p:tagLst>
</file>

<file path=ppt/tags/tag6.xml><?xml version="1.0" encoding="utf-8"?>
<p:tagLst xmlns:a="http://schemas.openxmlformats.org/drawingml/2006/main" xmlns:r="http://schemas.openxmlformats.org/officeDocument/2006/relationships" xmlns:p="http://schemas.openxmlformats.org/presentationml/2006/main">
  <p:tag name="DVSHAPEID" val="Ix8rhPVNC2ZkJsgYQvjtVW"/>
</p:tagLst>
</file>

<file path=ppt/tags/tag7.xml><?xml version="1.0" encoding="utf-8"?>
<p:tagLst xmlns:a="http://schemas.openxmlformats.org/drawingml/2006/main" xmlns:r="http://schemas.openxmlformats.org/officeDocument/2006/relationships" xmlns:p="http://schemas.openxmlformats.org/presentationml/2006/main">
  <p:tag name="DVSHAPEID" val="Ix8rhPVNC2ZkJsgYQvjtVW"/>
</p:tagLst>
</file>

<file path=ppt/tags/tag8.xml><?xml version="1.0" encoding="utf-8"?>
<p:tagLst xmlns:a="http://schemas.openxmlformats.org/drawingml/2006/main" xmlns:r="http://schemas.openxmlformats.org/officeDocument/2006/relationships" xmlns:p="http://schemas.openxmlformats.org/presentationml/2006/main">
  <p:tag name="DVSHAPEID" val="Ix8rhPVNC2ZkJsgYQvjtVW"/>
</p:tagLst>
</file>

<file path=ppt/tags/tag9.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heme/theme1.xml><?xml version="1.0" encoding="utf-8"?>
<a:theme xmlns:a="http://schemas.openxmlformats.org/drawingml/2006/main" name="Entrenamien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1127</Words>
  <Application>Microsoft Office PowerPoint</Application>
  <PresentationFormat>Presentación en pantalla (4:3)</PresentationFormat>
  <Paragraphs>108</Paragraphs>
  <Slides>8</Slides>
  <Notes>7</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Entrenamiento</vt:lpstr>
      <vt:lpstr>PERMANENT UNIVERSITY OF THE UNIVERSITY OF ALICANTE</vt:lpstr>
      <vt:lpstr>Presentación de PowerPoint</vt:lpstr>
      <vt:lpstr>ACTIVE PARTICIPATION OF UNIVERSITY SENIORS BEST PRACTICES AND PERSONAL INITIATIVES</vt:lpstr>
      <vt:lpstr>Presentación de PowerPoint</vt:lpstr>
      <vt:lpstr>BEST PRACTICES - APAE</vt:lpstr>
      <vt:lpstr>BEST PRACTICES – EUCONET CLUB</vt:lpstr>
      <vt:lpstr>BEST PRACTICES – PPS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2017-05-26T11:50:39Z</dcterms:created>
  <dcterms:modified xsi:type="dcterms:W3CDTF">2017-06-06T07:22:16Z</dcterms:modified>
</cp:coreProperties>
</file>