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19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31-05-17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31-05-17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31-05-17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31-05-17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31-05-17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31-05-17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31-05-17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31-05-17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31-05-17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31-05-17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31-05-17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31-05-17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7204" y="-523702"/>
            <a:ext cx="7543800" cy="2593975"/>
          </a:xfrm>
        </p:spPr>
        <p:txBody>
          <a:bodyPr/>
          <a:lstStyle/>
          <a:p>
            <a:r>
              <a:rPr lang="nl-NL" sz="6000" dirty="0" err="1" smtClean="0"/>
              <a:t>From</a:t>
            </a:r>
            <a:r>
              <a:rPr lang="nl-NL" sz="6000" dirty="0" smtClean="0"/>
              <a:t> bingo </a:t>
            </a:r>
            <a:r>
              <a:rPr lang="nl-NL" sz="6000" dirty="0" err="1" smtClean="0"/>
              <a:t>to</a:t>
            </a:r>
            <a:r>
              <a:rPr lang="nl-NL" sz="6000" dirty="0" smtClean="0"/>
              <a:t> </a:t>
            </a:r>
            <a:r>
              <a:rPr lang="nl-NL" sz="6000" dirty="0" err="1" smtClean="0"/>
              <a:t>topical</a:t>
            </a:r>
            <a:r>
              <a:rPr lang="nl-NL" sz="6000" dirty="0" smtClean="0"/>
              <a:t> subjects</a:t>
            </a:r>
            <a:endParaRPr lang="nl-NL" sz="6000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234323" y="5680264"/>
            <a:ext cx="6461760" cy="1066800"/>
          </a:xfrm>
        </p:spPr>
        <p:txBody>
          <a:bodyPr/>
          <a:lstStyle/>
          <a:p>
            <a:r>
              <a:rPr lang="en-US" dirty="0"/>
              <a:t>Presentation Chemnitz, June 2017</a:t>
            </a:r>
            <a:br>
              <a:rPr lang="en-US" dirty="0"/>
            </a:br>
            <a:r>
              <a:rPr lang="en-US" dirty="0"/>
              <a:t>Hedwig van den Brink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53181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Feedback questionnaire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2118505"/>
          </a:xfrm>
        </p:spPr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ffer </a:t>
            </a:r>
            <a:r>
              <a:rPr lang="en-US" dirty="0"/>
              <a:t>of courses in one’s own </a:t>
            </a:r>
            <a:r>
              <a:rPr lang="en-US" dirty="0" smtClean="0"/>
              <a:t>environment</a:t>
            </a:r>
            <a:endParaRPr lang="en-US" dirty="0"/>
          </a:p>
          <a:p>
            <a:r>
              <a:rPr lang="en-US" dirty="0"/>
              <a:t>L</a:t>
            </a:r>
            <a:r>
              <a:rPr lang="en-US" dirty="0" smtClean="0"/>
              <a:t>earning </a:t>
            </a:r>
            <a:r>
              <a:rPr lang="en-US" dirty="0"/>
              <a:t>in an adapted </a:t>
            </a:r>
            <a:r>
              <a:rPr lang="en-US" dirty="0" smtClean="0"/>
              <a:t>speed</a:t>
            </a:r>
            <a:endParaRPr lang="en-US" dirty="0"/>
          </a:p>
          <a:p>
            <a:r>
              <a:rPr lang="en-US" dirty="0"/>
              <a:t>C</a:t>
            </a:r>
            <a:r>
              <a:rPr lang="en-US" dirty="0" smtClean="0"/>
              <a:t>ourses </a:t>
            </a:r>
            <a:r>
              <a:rPr lang="en-US" dirty="0"/>
              <a:t>about actual </a:t>
            </a:r>
            <a:r>
              <a:rPr lang="en-US" dirty="0" smtClean="0"/>
              <a:t>subjects</a:t>
            </a:r>
            <a:endParaRPr lang="en-US" dirty="0"/>
          </a:p>
          <a:p>
            <a:r>
              <a:rPr lang="en-US" dirty="0" smtClean="0"/>
              <a:t>(more) </a:t>
            </a:r>
            <a:r>
              <a:rPr lang="en-US" dirty="0"/>
              <a:t>I</a:t>
            </a:r>
            <a:r>
              <a:rPr lang="en-US" dirty="0" smtClean="0"/>
              <a:t>nteraction </a:t>
            </a:r>
            <a:r>
              <a:rPr lang="en-US" dirty="0"/>
              <a:t>with the </a:t>
            </a:r>
            <a:r>
              <a:rPr lang="en-US" dirty="0" smtClean="0"/>
              <a:t>teacher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9224" y="4150809"/>
            <a:ext cx="3967975" cy="223198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150809"/>
            <a:ext cx="2753703" cy="2395722"/>
          </a:xfrm>
          <a:prstGeom prst="rect">
            <a:avLst/>
          </a:prstGeom>
          <a:ln w="19050" cmpd="sng">
            <a:solidFill>
              <a:srgbClr val="D1282E"/>
            </a:solidFill>
          </a:ln>
        </p:spPr>
      </p:pic>
      <p:cxnSp>
        <p:nvCxnSpPr>
          <p:cNvPr id="9" name="Rechte verbindingslijn 8"/>
          <p:cNvCxnSpPr/>
          <p:nvPr/>
        </p:nvCxnSpPr>
        <p:spPr>
          <a:xfrm flipH="1">
            <a:off x="457200" y="4150809"/>
            <a:ext cx="2753703" cy="2395722"/>
          </a:xfrm>
          <a:prstGeom prst="line">
            <a:avLst/>
          </a:prstGeom>
          <a:ln>
            <a:solidFill>
              <a:srgbClr val="D1282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>
            <a:off x="457200" y="4150809"/>
            <a:ext cx="2753703" cy="2395722"/>
          </a:xfrm>
          <a:prstGeom prst="line">
            <a:avLst/>
          </a:prstGeom>
          <a:ln>
            <a:solidFill>
              <a:srgbClr val="D1282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4023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Development in society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Less</a:t>
            </a:r>
            <a:r>
              <a:rPr lang="nl-NL" dirty="0" smtClean="0"/>
              <a:t> top-down approach</a:t>
            </a:r>
          </a:p>
          <a:p>
            <a:r>
              <a:rPr lang="nl-NL" dirty="0" err="1" smtClean="0"/>
              <a:t>Aging</a:t>
            </a:r>
            <a:r>
              <a:rPr lang="nl-NL" dirty="0" smtClean="0"/>
              <a:t> target </a:t>
            </a:r>
            <a:r>
              <a:rPr lang="nl-NL" dirty="0" err="1" smtClean="0"/>
              <a:t>group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13995"/>
            <a:ext cx="8458240" cy="1581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007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6228" y="2513556"/>
            <a:ext cx="4251034" cy="129680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bridge </a:t>
            </a:r>
            <a:r>
              <a:rPr lang="nl-NL" dirty="0" err="1" smtClean="0"/>
              <a:t>between</a:t>
            </a:r>
            <a:r>
              <a:rPr lang="nl-NL" dirty="0" smtClean="0"/>
              <a:t>….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757329"/>
            <a:ext cx="7620000" cy="4800600"/>
          </a:xfrm>
        </p:spPr>
        <p:txBody>
          <a:bodyPr/>
          <a:lstStyle/>
          <a:p>
            <a:pPr marL="114300" indent="0">
              <a:buNone/>
            </a:pPr>
            <a:r>
              <a:rPr lang="nl-NL" dirty="0" smtClean="0"/>
              <a:t>    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endParaRPr lang="nl-NL" dirty="0" smtClean="0"/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endParaRPr lang="nl-NL" dirty="0" smtClean="0"/>
          </a:p>
          <a:p>
            <a:pPr marL="114300" indent="0">
              <a:buNone/>
            </a:pPr>
            <a:endParaRPr lang="nl-NL" dirty="0"/>
          </a:p>
          <a:p>
            <a:r>
              <a:rPr lang="nl-NL" dirty="0" smtClean="0"/>
              <a:t>Target </a:t>
            </a:r>
            <a:r>
              <a:rPr lang="nl-NL" dirty="0" err="1" smtClean="0"/>
              <a:t>group</a:t>
            </a:r>
            <a:r>
              <a:rPr lang="nl-NL" dirty="0" smtClean="0"/>
              <a:t> </a:t>
            </a:r>
            <a:r>
              <a:rPr lang="nl-NL" dirty="0" err="1" smtClean="0"/>
              <a:t>needs</a:t>
            </a:r>
            <a:r>
              <a:rPr lang="nl-NL" dirty="0" smtClean="0"/>
              <a:t> special care</a:t>
            </a:r>
          </a:p>
          <a:p>
            <a:r>
              <a:rPr lang="nl-NL" dirty="0" smtClean="0"/>
              <a:t>Course offer in </a:t>
            </a:r>
            <a:r>
              <a:rPr lang="nl-NL" dirty="0" err="1" smtClean="0"/>
              <a:t>own</a:t>
            </a:r>
            <a:r>
              <a:rPr lang="nl-NL" dirty="0" smtClean="0"/>
              <a:t> environment</a:t>
            </a:r>
          </a:p>
          <a:p>
            <a:r>
              <a:rPr lang="nl-NL" dirty="0" smtClean="0"/>
              <a:t>New </a:t>
            </a:r>
            <a:r>
              <a:rPr lang="nl-NL" dirty="0" err="1" smtClean="0"/>
              <a:t>challenges</a:t>
            </a:r>
            <a:r>
              <a:rPr lang="nl-NL" dirty="0" smtClean="0"/>
              <a:t> without extra </a:t>
            </a:r>
            <a:r>
              <a:rPr lang="nl-NL" dirty="0" err="1" smtClean="0"/>
              <a:t>costs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7993" y="2242806"/>
            <a:ext cx="767904" cy="767904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273894" y="3164033"/>
            <a:ext cx="168902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14300" indent="0" algn="ctr">
              <a:buNone/>
            </a:pPr>
            <a:r>
              <a:rPr lang="nl-NL" dirty="0"/>
              <a:t>The </a:t>
            </a:r>
            <a:r>
              <a:rPr lang="nl-NL" dirty="0" smtClean="0"/>
              <a:t>Senioren</a:t>
            </a:r>
          </a:p>
          <a:p>
            <a:pPr marL="114300" indent="0" algn="ctr">
              <a:buNone/>
            </a:pPr>
            <a:r>
              <a:rPr lang="nl-NL" dirty="0" smtClean="0"/>
              <a:t>Academie 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6663129" y="3164033"/>
            <a:ext cx="168902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14300" indent="0" algn="ctr">
              <a:buNone/>
            </a:pPr>
            <a:r>
              <a:rPr lang="nl-NL" dirty="0" smtClean="0"/>
              <a:t>De</a:t>
            </a:r>
          </a:p>
          <a:p>
            <a:pPr marL="114300" indent="0" algn="ctr">
              <a:buNone/>
            </a:pPr>
            <a:r>
              <a:rPr lang="nl-NL" dirty="0" smtClean="0"/>
              <a:t> Remise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1150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Tijdelijke aanduiding voor inhoud 9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331" r="14073"/>
          <a:stretch/>
        </p:blipFill>
        <p:spPr>
          <a:xfrm>
            <a:off x="4386240" y="252788"/>
            <a:ext cx="3868819" cy="2329700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Piers</a:t>
            </a:r>
            <a:r>
              <a:rPr lang="nl-NL" dirty="0" smtClean="0"/>
              <a:t>.. (of a bridge)</a:t>
            </a:r>
            <a:endParaRPr lang="nl-NL" dirty="0"/>
          </a:p>
        </p:txBody>
      </p:sp>
      <p:sp>
        <p:nvSpPr>
          <p:cNvPr id="14" name="Tijdelijke aanduiding voor inhoud 2"/>
          <p:cNvSpPr txBox="1">
            <a:spLocks/>
          </p:cNvSpPr>
          <p:nvPr/>
        </p:nvSpPr>
        <p:spPr>
          <a:xfrm>
            <a:off x="457200" y="1757329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nl-NL" dirty="0" smtClean="0"/>
              <a:t>    </a:t>
            </a:r>
          </a:p>
          <a:p>
            <a:pPr marL="114300" indent="0">
              <a:buFont typeface="Arial" pitchFamily="34" charset="0"/>
              <a:buNone/>
            </a:pPr>
            <a:endParaRPr lang="nl-NL" dirty="0" smtClean="0"/>
          </a:p>
          <a:p>
            <a:r>
              <a:rPr lang="en-US" dirty="0"/>
              <a:t>F</a:t>
            </a:r>
            <a:r>
              <a:rPr lang="en-US" dirty="0" smtClean="0"/>
              <a:t>ree </a:t>
            </a:r>
            <a:r>
              <a:rPr lang="en-US" dirty="0"/>
              <a:t>attendance to Spring and Autumn </a:t>
            </a:r>
            <a:r>
              <a:rPr lang="en-US" dirty="0" smtClean="0"/>
              <a:t>lectures</a:t>
            </a:r>
          </a:p>
          <a:p>
            <a:r>
              <a:rPr lang="en-US" dirty="0" smtClean="0"/>
              <a:t>Stimulation </a:t>
            </a:r>
            <a:r>
              <a:rPr lang="en-US" dirty="0"/>
              <a:t>to form a larger group of students in own </a:t>
            </a:r>
            <a:r>
              <a:rPr lang="en-US" dirty="0" smtClean="0"/>
              <a:t>environment</a:t>
            </a:r>
            <a:endParaRPr lang="nl-NL" dirty="0" smtClean="0"/>
          </a:p>
          <a:p>
            <a:r>
              <a:rPr lang="en-US" dirty="0"/>
              <a:t>A</a:t>
            </a:r>
            <a:r>
              <a:rPr lang="en-US" dirty="0" smtClean="0"/>
              <a:t>ttractive </a:t>
            </a:r>
            <a:r>
              <a:rPr lang="en-US" dirty="0"/>
              <a:t>course </a:t>
            </a:r>
            <a:r>
              <a:rPr lang="en-US" dirty="0" smtClean="0"/>
              <a:t>fee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71603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Briesj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Avondschemering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Aangrenzing.thmx</Template>
  <TotalTime>3301</TotalTime>
  <Words>103</Words>
  <Application>Microsoft Macintosh PowerPoint</Application>
  <PresentationFormat>Diavoorstelling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Adjacency</vt:lpstr>
      <vt:lpstr>From bingo to topical subjects</vt:lpstr>
      <vt:lpstr>Feedback questionnaire</vt:lpstr>
      <vt:lpstr>Development in society</vt:lpstr>
      <vt:lpstr>The bridge between….</vt:lpstr>
      <vt:lpstr>Piers.. (of a bridge)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van de presentatie</dc:title>
  <dc:creator>Amy</dc:creator>
  <cp:lastModifiedBy>Amy</cp:lastModifiedBy>
  <cp:revision>7</cp:revision>
  <dcterms:created xsi:type="dcterms:W3CDTF">2017-05-29T10:31:35Z</dcterms:created>
  <dcterms:modified xsi:type="dcterms:W3CDTF">2017-05-31T17:35:06Z</dcterms:modified>
</cp:coreProperties>
</file>