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624D00-8F15-412B-A407-4F383728F54F}" type="datetimeFigureOut">
              <a:rPr lang="de-DE" smtClean="0"/>
              <a:t>26.06.2017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2D4382-A2EF-4A1A-9375-8831CBF8AACF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Altersstruktur</a:t>
            </a:r>
          </a:p>
          <a:p>
            <a:r>
              <a:rPr lang="de-DE" dirty="0" smtClean="0"/>
              <a:t>55 – 59 = 19</a:t>
            </a:r>
          </a:p>
          <a:p>
            <a:r>
              <a:rPr lang="de-DE" dirty="0" smtClean="0"/>
              <a:t>60 - 64 = 44</a:t>
            </a:r>
          </a:p>
          <a:p>
            <a:r>
              <a:rPr lang="de-DE" dirty="0" smtClean="0"/>
              <a:t>65 – 69 = 203</a:t>
            </a:r>
          </a:p>
          <a:p>
            <a:r>
              <a:rPr lang="de-DE" dirty="0" smtClean="0"/>
              <a:t>70 – 74 = 158</a:t>
            </a:r>
          </a:p>
          <a:p>
            <a:r>
              <a:rPr lang="de-DE" dirty="0" smtClean="0"/>
              <a:t>75 – 79 = 143</a:t>
            </a:r>
          </a:p>
          <a:p>
            <a:r>
              <a:rPr lang="de-DE" dirty="0" smtClean="0"/>
              <a:t>80 – 84 = 61</a:t>
            </a:r>
          </a:p>
          <a:p>
            <a:r>
              <a:rPr lang="de-DE" dirty="0" smtClean="0"/>
              <a:t>85 		= 9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„Studieren ab 50“ an der </a:t>
            </a:r>
            <a:r>
              <a:rPr lang="de-DE" dirty="0" err="1" smtClean="0"/>
              <a:t>OvGU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Magdeburg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03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Konzeption zur Gestaltung und Realisierung einer Fotoausstellung in Magdeburg</a:t>
            </a:r>
          </a:p>
          <a:p>
            <a:r>
              <a:rPr lang="de-DE" dirty="0" smtClean="0"/>
              <a:t>Kreative Gestaltung von Bildern und Grafiken</a:t>
            </a:r>
          </a:p>
          <a:p>
            <a:r>
              <a:rPr lang="de-DE" dirty="0" smtClean="0"/>
              <a:t>Umgang mit den Werkzeugen der Bildbearbeitung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Digitale Fotografie und Bildbearbeitung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06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Selbständiges eigenes Arbeiten mit konkreten  Fragenstellungen</a:t>
            </a:r>
          </a:p>
          <a:p>
            <a:r>
              <a:rPr lang="de-DE" dirty="0" smtClean="0"/>
              <a:t>Kreativität entwickeln</a:t>
            </a:r>
          </a:p>
          <a:p>
            <a:r>
              <a:rPr lang="de-DE" dirty="0" smtClean="0"/>
              <a:t>Vielfalt des Seniorenstudiums zum Ausdruck bringen</a:t>
            </a:r>
          </a:p>
          <a:p>
            <a:r>
              <a:rPr lang="de-DE" dirty="0" smtClean="0"/>
              <a:t>Weg vom konsumieren in den Lehrveranstaltungen zu neuen eigenen Ideen</a:t>
            </a:r>
          </a:p>
          <a:p>
            <a:r>
              <a:rPr lang="de-DE" dirty="0" smtClean="0"/>
              <a:t>Sich selbst erfahren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Was wird mit der </a:t>
            </a:r>
            <a:r>
              <a:rPr lang="de-DE" smtClean="0"/>
              <a:t>Projektarbeit bezweckt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39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94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70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…Mich geistig fit zu halten</a:t>
            </a:r>
          </a:p>
          <a:p>
            <a:r>
              <a:rPr lang="de-DE" dirty="0" smtClean="0"/>
              <a:t>…Meine Allgemeinbildung erweitern</a:t>
            </a:r>
          </a:p>
          <a:p>
            <a:r>
              <a:rPr lang="de-DE" dirty="0" smtClean="0"/>
              <a:t>…Eigene Bildungsinteressen befriedigen</a:t>
            </a:r>
          </a:p>
          <a:p>
            <a:r>
              <a:rPr lang="de-DE" dirty="0" smtClean="0"/>
              <a:t>…Andere Ansichten und Menschen kennen lernen</a:t>
            </a:r>
          </a:p>
          <a:p>
            <a:r>
              <a:rPr lang="de-DE" dirty="0" smtClean="0"/>
              <a:t>…Meine Zeit sinnvoll ausfüllen</a:t>
            </a:r>
          </a:p>
          <a:p>
            <a:r>
              <a:rPr lang="de-DE" dirty="0" smtClean="0"/>
              <a:t>…an Diskussionen über wiss. Themen </a:t>
            </a:r>
            <a:r>
              <a:rPr lang="de-DE" dirty="0" err="1" smtClean="0"/>
              <a:t>teiln</a:t>
            </a:r>
            <a:r>
              <a:rPr lang="de-DE" dirty="0" smtClean="0"/>
              <a:t>.</a:t>
            </a:r>
          </a:p>
          <a:p>
            <a:r>
              <a:rPr lang="de-DE" dirty="0" smtClean="0"/>
              <a:t>Früher Versäumtes nachholen</a:t>
            </a:r>
          </a:p>
          <a:p>
            <a:r>
              <a:rPr lang="de-DE" dirty="0" smtClean="0"/>
              <a:t>Mich auf Hochschulniveau weiterbilden  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Motive der Studierenden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808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Ran an die Medien:</a:t>
            </a:r>
          </a:p>
          <a:p>
            <a:endParaRPr lang="de-DE" b="1" dirty="0" smtClean="0"/>
          </a:p>
          <a:p>
            <a:r>
              <a:rPr lang="de-DE" dirty="0" smtClean="0"/>
              <a:t>Gründung einer Online-Gruppe, Schaffung eines Internetportals, Erstellung eines Hörspiels und Videos.</a:t>
            </a:r>
          </a:p>
          <a:p>
            <a:r>
              <a:rPr lang="de-DE" dirty="0" smtClean="0"/>
              <a:t>Intergenerelles Lernen wird praktiziert.</a:t>
            </a:r>
          </a:p>
          <a:p>
            <a:r>
              <a:rPr lang="de-DE" dirty="0" smtClean="0"/>
              <a:t>Ältere können mit neuen Medien ebenso arbeiten wie Jüngere auch.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Projektarbeit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079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Feld- und Wiesengräser werden gesammelt.</a:t>
            </a:r>
          </a:p>
          <a:p>
            <a:r>
              <a:rPr lang="de-DE" dirty="0" smtClean="0"/>
              <a:t>Ateliergespräche.</a:t>
            </a:r>
          </a:p>
          <a:p>
            <a:r>
              <a:rPr lang="de-DE" dirty="0" smtClean="0"/>
              <a:t>Produkte: Wandteppiche, Kunstmäntel und Hüte.</a:t>
            </a:r>
          </a:p>
          <a:p>
            <a:r>
              <a:rPr lang="de-DE" dirty="0" smtClean="0"/>
              <a:t>Es finden Naturwanderungen unter Anleitung statt.</a:t>
            </a:r>
          </a:p>
          <a:p>
            <a:r>
              <a:rPr lang="de-DE" dirty="0" smtClean="0"/>
              <a:t>Auftritte bei der letzten Bundesgartenschau und Internationalen Gartenausstellung in Berlin.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Gräser-Kunst-Projekt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118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Alltags- und Lebensbedingungen der Magdeburger Bevölkerung zur „Stunde Null“ 1945, Zeitzeugenarbeit.</a:t>
            </a:r>
          </a:p>
          <a:p>
            <a:r>
              <a:rPr lang="de-DE" dirty="0" smtClean="0"/>
              <a:t>Erschließung historischer Quellen.</a:t>
            </a:r>
          </a:p>
          <a:p>
            <a:r>
              <a:rPr lang="de-DE" dirty="0" smtClean="0"/>
              <a:t>Ausstellung über Alltags- und Lebensbedingungen in Magdeburg.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Intergeneratives Zeitzeugenprojekt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78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Literatur und Schreiben.</a:t>
            </a:r>
          </a:p>
          <a:p>
            <a:r>
              <a:rPr lang="de-DE" dirty="0" smtClean="0"/>
              <a:t>Europäische Kultur und Literatur in Niederlande und Deutschland.</a:t>
            </a:r>
          </a:p>
          <a:p>
            <a:r>
              <a:rPr lang="de-DE" dirty="0" smtClean="0"/>
              <a:t>Werte und Literatur.</a:t>
            </a:r>
          </a:p>
          <a:p>
            <a:r>
              <a:rPr lang="de-DE" dirty="0" smtClean="0"/>
              <a:t>Auftritte in verschiedenen Veranstaltungen.</a:t>
            </a:r>
          </a:p>
          <a:p>
            <a:r>
              <a:rPr lang="de-DE" dirty="0" smtClean="0"/>
              <a:t>Buchprojekt.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Schreibwerkstatt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74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Es geht um fitnessfördernde Lebensweise:</a:t>
            </a:r>
          </a:p>
          <a:p>
            <a:r>
              <a:rPr lang="de-DE" dirty="0" smtClean="0"/>
              <a:t>- kontinuierliche körperliche Aktivität</a:t>
            </a:r>
          </a:p>
          <a:p>
            <a:r>
              <a:rPr lang="de-DE" dirty="0" smtClean="0"/>
              <a:t>- stetige geistige Aktivität</a:t>
            </a:r>
          </a:p>
          <a:p>
            <a:r>
              <a:rPr lang="de-DE" dirty="0" smtClean="0"/>
              <a:t>- ein konstant normales Körpergewicht</a:t>
            </a:r>
          </a:p>
          <a:p>
            <a:r>
              <a:rPr lang="de-DE" dirty="0" smtClean="0"/>
              <a:t>- eine positive Haltung und Denkweise</a:t>
            </a:r>
          </a:p>
          <a:p>
            <a:r>
              <a:rPr lang="de-DE" dirty="0" smtClean="0"/>
              <a:t>- Pflege der sozialen Kontakte</a:t>
            </a:r>
          </a:p>
          <a:p>
            <a:endParaRPr lang="de-DE" dirty="0"/>
          </a:p>
          <a:p>
            <a:r>
              <a:rPr lang="de-DE" dirty="0" smtClean="0"/>
              <a:t>D.h. es ging um fit in allen Lebenslagen/- tagen. Was ist das?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Senioren streifen durch die Psychologie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28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Es ging um ein kontinuierliches Trainieren von Bewegungselementen:</a:t>
            </a:r>
          </a:p>
          <a:p>
            <a:r>
              <a:rPr lang="de-DE" dirty="0" smtClean="0"/>
              <a:t>- Gleichgewichtsfähigkeit</a:t>
            </a:r>
          </a:p>
          <a:p>
            <a:r>
              <a:rPr lang="de-DE" dirty="0" smtClean="0"/>
              <a:t>- Ganggeschwindigkeit</a:t>
            </a:r>
          </a:p>
          <a:p>
            <a:r>
              <a:rPr lang="de-DE" dirty="0" smtClean="0"/>
              <a:t>- Muskelkraft</a:t>
            </a:r>
          </a:p>
          <a:p>
            <a:r>
              <a:rPr lang="de-DE" dirty="0" smtClean="0"/>
              <a:t>- Aufmerksamkeit</a:t>
            </a:r>
          </a:p>
          <a:p>
            <a:r>
              <a:rPr lang="de-DE" dirty="0" smtClean="0"/>
              <a:t>- Reaktion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Sturzprophylaxe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20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Ziele des Projekts</a:t>
            </a:r>
          </a:p>
          <a:p>
            <a:r>
              <a:rPr lang="de-DE" dirty="0" smtClean="0"/>
              <a:t>- die Weiterentwicklung von Konzepten für das Seniorenstudium</a:t>
            </a:r>
          </a:p>
          <a:p>
            <a:r>
              <a:rPr lang="de-DE" dirty="0" smtClean="0"/>
              <a:t>- besseres Kennen- und Verstehen Lernen der Studiosi aus den alten und den neuen Bundesländern sowie internationale Kontakte</a:t>
            </a:r>
          </a:p>
          <a:p>
            <a:r>
              <a:rPr lang="de-DE" dirty="0" smtClean="0"/>
              <a:t>- Gemeinsam neues Wissen aneignen durch  Nutzung der regionalen Möglichkeiten 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„Wissend Wandern – Wandernd lernen“ national und international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10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</Words>
  <Application>Microsoft Office PowerPoint</Application>
  <PresentationFormat>Bildschirmpräsentation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Deimos</vt:lpstr>
      <vt:lpstr>„Studieren ab 50“ an der OvGU Magdeburg</vt:lpstr>
      <vt:lpstr>Motive der Studierenden</vt:lpstr>
      <vt:lpstr>Projektarbeit</vt:lpstr>
      <vt:lpstr>Gräser-Kunst-Projekt</vt:lpstr>
      <vt:lpstr>Intergeneratives Zeitzeugenprojekt</vt:lpstr>
      <vt:lpstr>Schreibwerkstatt</vt:lpstr>
      <vt:lpstr>Senioren streifen durch die Psychologie</vt:lpstr>
      <vt:lpstr>Sturzprophylaxe</vt:lpstr>
      <vt:lpstr>„Wissend Wandern – Wandernd lernen“ national und international</vt:lpstr>
      <vt:lpstr>Digitale Fotografie und Bildbearbeitung</vt:lpstr>
      <vt:lpstr>Was wird mit der Projektarbeit bezweckt?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„Studieren ab 50“ an der OvGU Magdeburg</dc:title>
  <dc:creator>Freymark</dc:creator>
  <cp:lastModifiedBy>Freymark</cp:lastModifiedBy>
  <cp:revision>8</cp:revision>
  <dcterms:created xsi:type="dcterms:W3CDTF">2017-06-06T10:33:41Z</dcterms:created>
  <dcterms:modified xsi:type="dcterms:W3CDTF">2017-06-26T09:08:41Z</dcterms:modified>
</cp:coreProperties>
</file>